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7f07f24bb344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00977ce9414ff4"/>
  </p:sldMasterIdLst>
  <p:sldIdLst>
    <p:sldId xmlns:r="http://schemas.openxmlformats.org/officeDocument/2006/relationships" id="256" r:id="R35cad854713d4135"/>
    <p:sldId xmlns:r="http://schemas.openxmlformats.org/officeDocument/2006/relationships" id="257" r:id="Rae360aea19d547c3"/>
    <p:sldId xmlns:r="http://schemas.openxmlformats.org/officeDocument/2006/relationships" id="258" r:id="R66341f6192024aca"/>
    <p:sldId xmlns:r="http://schemas.openxmlformats.org/officeDocument/2006/relationships" id="259" r:id="R6ae80d85d49c4b15"/>
    <p:sldId xmlns:r="http://schemas.openxmlformats.org/officeDocument/2006/relationships" id="260" r:id="R8da78e1857f442a8"/>
    <p:sldId xmlns:r="http://schemas.openxmlformats.org/officeDocument/2006/relationships" id="261" r:id="R1bf3cdc544fe4e78"/>
    <p:sldId xmlns:r="http://schemas.openxmlformats.org/officeDocument/2006/relationships" id="262" r:id="R65a60697637443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00977ce9414ff4" /><Relationship Type="http://schemas.openxmlformats.org/officeDocument/2006/relationships/slide" Target="/ppt/slides/slide1.xml" Id="R35cad854713d4135" /><Relationship Type="http://schemas.openxmlformats.org/officeDocument/2006/relationships/slide" Target="/ppt/slides/slide2.xml" Id="Rae360aea19d547c3" /><Relationship Type="http://schemas.openxmlformats.org/officeDocument/2006/relationships/slide" Target="/ppt/slides/slide3.xml" Id="R66341f6192024aca" /><Relationship Type="http://schemas.openxmlformats.org/officeDocument/2006/relationships/slide" Target="/ppt/slides/slide4.xml" Id="R6ae80d85d49c4b15" /><Relationship Type="http://schemas.openxmlformats.org/officeDocument/2006/relationships/slide" Target="/ppt/slides/slide5.xml" Id="R8da78e1857f442a8" /><Relationship Type="http://schemas.openxmlformats.org/officeDocument/2006/relationships/slide" Target="/ppt/slides/slide6.xml" Id="R1bf3cdc544fe4e78" /><Relationship Type="http://schemas.openxmlformats.org/officeDocument/2006/relationships/slide" Target="/ppt/slides/slide7.xml" Id="R65a60697637443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67361889549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697a0a1a64684" /><Relationship Type="http://schemas.openxmlformats.org/officeDocument/2006/relationships/theme" Target="/ppt/slideMasters/theme/theme1.xml" Id="R0ca3945ae78b4a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8697a0a1a646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1550d3c324f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f19dba3004c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9df95de9243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65be8d7bf42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3708ef7914b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d7256abe24d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82b8ff50248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 ARNE SUNDE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ARNE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 ARNE SUNDE AS ble etablert [år] og holder til i Skei I Jølster.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ARNE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ARNE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ARNE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19 322 504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−694 601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−797 199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5 436 089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11 849 047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ARNE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S.A.S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ARNE SUNDE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6843 Skei I Jølster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985 834 741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ARNE SUNDE AS</a:t>
            </a:r>
          </a:p>
        </p:txBody>
      </p:sp>
    </p:spTree>
  </p:cSld>
  <p:clrMapOvr>
    <a:masterClrMapping xmlns:a="http://schemas.openxmlformats.org/drawingml/2006/main"/>
  </p:clrMapOvr>
</p:sld>
</file>