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702db92cb54e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9f464a63674f4e"/>
  </p:sldMasterIdLst>
  <p:sldIdLst>
    <p:sldId xmlns:r="http://schemas.openxmlformats.org/officeDocument/2006/relationships" id="256" r:id="R47f17b22c6934f89"/>
    <p:sldId xmlns:r="http://schemas.openxmlformats.org/officeDocument/2006/relationships" id="257" r:id="R26fd2c6c38de4f8d"/>
    <p:sldId xmlns:r="http://schemas.openxmlformats.org/officeDocument/2006/relationships" id="258" r:id="Ra129462dd2f9423d"/>
    <p:sldId xmlns:r="http://schemas.openxmlformats.org/officeDocument/2006/relationships" id="259" r:id="R6c40c9fd365d4e07"/>
    <p:sldId xmlns:r="http://schemas.openxmlformats.org/officeDocument/2006/relationships" id="260" r:id="R3a7ec7bbcf774fc6"/>
    <p:sldId xmlns:r="http://schemas.openxmlformats.org/officeDocument/2006/relationships" id="261" r:id="R26210ecc0f7b41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9f464a63674f4e" /><Relationship Type="http://schemas.openxmlformats.org/officeDocument/2006/relationships/slide" Target="/ppt/slides/slide1.xml" Id="R47f17b22c6934f89" /><Relationship Type="http://schemas.openxmlformats.org/officeDocument/2006/relationships/slide" Target="/ppt/slides/slide2.xml" Id="R26fd2c6c38de4f8d" /><Relationship Type="http://schemas.openxmlformats.org/officeDocument/2006/relationships/slide" Target="/ppt/slides/slide3.xml" Id="Ra129462dd2f9423d" /><Relationship Type="http://schemas.openxmlformats.org/officeDocument/2006/relationships/slide" Target="/ppt/slides/slide4.xml" Id="R6c40c9fd365d4e07" /><Relationship Type="http://schemas.openxmlformats.org/officeDocument/2006/relationships/slide" Target="/ppt/slides/slide5.xml" Id="R3a7ec7bbcf774fc6" /><Relationship Type="http://schemas.openxmlformats.org/officeDocument/2006/relationships/slide" Target="/ppt/slides/slide6.xml" Id="R26210ecc0f7b41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97319b780345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83c9f50804e36" /><Relationship Type="http://schemas.openxmlformats.org/officeDocument/2006/relationships/theme" Target="/ppt/slideMasters/theme/theme1.xml" Id="R31d5c7b5b0b24c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a83c9f50804e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3d5ee9c8c47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b8b29163d47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f5576a6bb46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d510d838548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3fb7b9bc14a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f15fdcb764a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LAS CASAS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 CASAS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 CASAS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 CASAS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 CASAS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 CASAS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128 709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1 274 196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10 757 085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12 441 906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 CASAS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Holmenveien 40E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985 844 992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 CASAS AS</a:t>
            </a:r>
          </a:p>
        </p:txBody>
      </p:sp>
    </p:spTree>
  </p:cSld>
  <p:clrMapOvr>
    <a:masterClrMapping xmlns:a="http://schemas.openxmlformats.org/drawingml/2006/main"/>
  </p:clrMapOvr>
</p:sld>
</file>