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8f0ffe0d2446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c3e7172e1b4841"/>
  </p:sldMasterIdLst>
  <p:sldIdLst>
    <p:sldId xmlns:r="http://schemas.openxmlformats.org/officeDocument/2006/relationships" id="256" r:id="R79237f99de6148c8"/>
    <p:sldId xmlns:r="http://schemas.openxmlformats.org/officeDocument/2006/relationships" id="257" r:id="R6383d50550cf4a73"/>
    <p:sldId xmlns:r="http://schemas.openxmlformats.org/officeDocument/2006/relationships" id="258" r:id="Rb77affeac12a48ba"/>
    <p:sldId xmlns:r="http://schemas.openxmlformats.org/officeDocument/2006/relationships" id="259" r:id="R5f06fcde0a0d425d"/>
    <p:sldId xmlns:r="http://schemas.openxmlformats.org/officeDocument/2006/relationships" id="260" r:id="Re4a6cb0fdcec4918"/>
    <p:sldId xmlns:r="http://schemas.openxmlformats.org/officeDocument/2006/relationships" id="261" r:id="R28b78b6e38934265"/>
    <p:sldId xmlns:r="http://schemas.openxmlformats.org/officeDocument/2006/relationships" id="262" r:id="R8653f576437d46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c3e7172e1b4841" /><Relationship Type="http://schemas.openxmlformats.org/officeDocument/2006/relationships/slide" Target="/ppt/slides/slide1.xml" Id="R79237f99de6148c8" /><Relationship Type="http://schemas.openxmlformats.org/officeDocument/2006/relationships/slide" Target="/ppt/slides/slide2.xml" Id="R6383d50550cf4a73" /><Relationship Type="http://schemas.openxmlformats.org/officeDocument/2006/relationships/slide" Target="/ppt/slides/slide3.xml" Id="Rb77affeac12a48ba" /><Relationship Type="http://schemas.openxmlformats.org/officeDocument/2006/relationships/slide" Target="/ppt/slides/slide4.xml" Id="R5f06fcde0a0d425d" /><Relationship Type="http://schemas.openxmlformats.org/officeDocument/2006/relationships/slide" Target="/ppt/slides/slide5.xml" Id="Re4a6cb0fdcec4918" /><Relationship Type="http://schemas.openxmlformats.org/officeDocument/2006/relationships/slide" Target="/ppt/slides/slide6.xml" Id="R28b78b6e38934265" /><Relationship Type="http://schemas.openxmlformats.org/officeDocument/2006/relationships/slide" Target="/ppt/slides/slide7.xml" Id="R8653f576437d46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9957a545bb4b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73b6528ef4c69" /><Relationship Type="http://schemas.openxmlformats.org/officeDocument/2006/relationships/theme" Target="/ppt/slideMasters/theme/theme1.xml" Id="Rbf4ba0df19614e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773b6528ef4c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88f7e5dfd45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ed1cf6c2843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3aa7f5fb846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2d88ce87f42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992c2c33d40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9b40ef4644b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30b81775b45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INDLANDET AUTOMOBILVERKSTED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INDLANDET AUTOMOBILVERKSTED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45 661 303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2 879 008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4 849 505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14 741 288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14 798 591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FJELDSTAD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985 854 513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