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c9c8d690a346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217ac56814589"/>
  </p:sldMasterIdLst>
  <p:sldIdLst>
    <p:sldId xmlns:r="http://schemas.openxmlformats.org/officeDocument/2006/relationships" id="256" r:id="R2360dc8dc8c94dcd"/>
    <p:sldId xmlns:r="http://schemas.openxmlformats.org/officeDocument/2006/relationships" id="257" r:id="R3c4b6e4206cd445b"/>
    <p:sldId xmlns:r="http://schemas.openxmlformats.org/officeDocument/2006/relationships" id="258" r:id="Rb96c88afe5024cb3"/>
    <p:sldId xmlns:r="http://schemas.openxmlformats.org/officeDocument/2006/relationships" id="259" r:id="Rf38a741fef4c4b2d"/>
    <p:sldId xmlns:r="http://schemas.openxmlformats.org/officeDocument/2006/relationships" id="260" r:id="R7677f82425a64a2c"/>
    <p:sldId xmlns:r="http://schemas.openxmlformats.org/officeDocument/2006/relationships" id="261" r:id="Rb8aeda649e8b4207"/>
    <p:sldId xmlns:r="http://schemas.openxmlformats.org/officeDocument/2006/relationships" id="262" r:id="Rfea22b9cfa26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217ac56814589" /><Relationship Type="http://schemas.openxmlformats.org/officeDocument/2006/relationships/slide" Target="/ppt/slides/slide1.xml" Id="R2360dc8dc8c94dcd" /><Relationship Type="http://schemas.openxmlformats.org/officeDocument/2006/relationships/slide" Target="/ppt/slides/slide2.xml" Id="R3c4b6e4206cd445b" /><Relationship Type="http://schemas.openxmlformats.org/officeDocument/2006/relationships/slide" Target="/ppt/slides/slide3.xml" Id="Rb96c88afe5024cb3" /><Relationship Type="http://schemas.openxmlformats.org/officeDocument/2006/relationships/slide" Target="/ppt/slides/slide4.xml" Id="Rf38a741fef4c4b2d" /><Relationship Type="http://schemas.openxmlformats.org/officeDocument/2006/relationships/slide" Target="/ppt/slides/slide5.xml" Id="R7677f82425a64a2c" /><Relationship Type="http://schemas.openxmlformats.org/officeDocument/2006/relationships/slide" Target="/ppt/slides/slide6.xml" Id="Rb8aeda649e8b4207" /><Relationship Type="http://schemas.openxmlformats.org/officeDocument/2006/relationships/slide" Target="/ppt/slides/slide7.xml" Id="Rfea22b9cfa26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61ee7411644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dea6c28bd4689" /><Relationship Type="http://schemas.openxmlformats.org/officeDocument/2006/relationships/theme" Target="/ppt/slideMasters/theme/theme1.xml" Id="R3584dcd9cf86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cdea6c28bd46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13c61e643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d16c19e7740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b210c51ce4c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26dbfcce74f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97ac1689a4f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706cd58024e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a727b49a247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1 671 416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ERIKSEN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985 929 033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