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185a138db43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4df63fab9b4238"/>
  </p:sldMasterIdLst>
  <p:sldIdLst>
    <p:sldId xmlns:r="http://schemas.openxmlformats.org/officeDocument/2006/relationships" id="256" r:id="Rd43ea826feed4cf5"/>
    <p:sldId xmlns:r="http://schemas.openxmlformats.org/officeDocument/2006/relationships" id="257" r:id="Rbebfb59b217542b7"/>
    <p:sldId xmlns:r="http://schemas.openxmlformats.org/officeDocument/2006/relationships" id="258" r:id="R13e0c9ef920f4c61"/>
    <p:sldId xmlns:r="http://schemas.openxmlformats.org/officeDocument/2006/relationships" id="259" r:id="R60ab12977fdd4b2c"/>
    <p:sldId xmlns:r="http://schemas.openxmlformats.org/officeDocument/2006/relationships" id="260" r:id="R277d3971d37e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df63fab9b4238" /><Relationship Type="http://schemas.openxmlformats.org/officeDocument/2006/relationships/slide" Target="/ppt/slides/slide1.xml" Id="Rd43ea826feed4cf5" /><Relationship Type="http://schemas.openxmlformats.org/officeDocument/2006/relationships/slide" Target="/ppt/slides/slide2.xml" Id="Rbebfb59b217542b7" /><Relationship Type="http://schemas.openxmlformats.org/officeDocument/2006/relationships/slide" Target="/ppt/slides/slide3.xml" Id="R13e0c9ef920f4c61" /><Relationship Type="http://schemas.openxmlformats.org/officeDocument/2006/relationships/slide" Target="/ppt/slides/slide4.xml" Id="R60ab12977fdd4b2c" /><Relationship Type="http://schemas.openxmlformats.org/officeDocument/2006/relationships/slide" Target="/ppt/slides/slide5.xml" Id="R277d3971d37e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a31583aa46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7992df069458a" /><Relationship Type="http://schemas.openxmlformats.org/officeDocument/2006/relationships/theme" Target="/ppt/slideMasters/theme/theme1.xml" Id="Rf06e52bfc136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7992df069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aebcb495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9fa21a9ea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038d2a8ec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c6242bc3a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3f92ef2ad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ESBEES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ESBEES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ESBEES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ESBEES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ESBEES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ESBEES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985 933 979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ESBEES NORGE AS</a:t>
            </a:r>
          </a:p>
        </p:txBody>
      </p:sp>
    </p:spTree>
  </p:cSld>
  <p:clrMapOvr>
    <a:masterClrMapping xmlns:a="http://schemas.openxmlformats.org/drawingml/2006/main"/>
  </p:clrMapOvr>
</p:sld>
</file>