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096aed2d8a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edb9f862343cd"/>
  </p:sldMasterIdLst>
  <p:sldIdLst>
    <p:sldId xmlns:r="http://schemas.openxmlformats.org/officeDocument/2006/relationships" id="256" r:id="R46f5ca606eb44da3"/>
    <p:sldId xmlns:r="http://schemas.openxmlformats.org/officeDocument/2006/relationships" id="257" r:id="Re18438a53aaf452b"/>
    <p:sldId xmlns:r="http://schemas.openxmlformats.org/officeDocument/2006/relationships" id="258" r:id="R0081acab8b054b48"/>
    <p:sldId xmlns:r="http://schemas.openxmlformats.org/officeDocument/2006/relationships" id="259" r:id="Rd199bc4377e54211"/>
    <p:sldId xmlns:r="http://schemas.openxmlformats.org/officeDocument/2006/relationships" id="260" r:id="Rbc1b6ad47d9149da"/>
    <p:sldId xmlns:r="http://schemas.openxmlformats.org/officeDocument/2006/relationships" id="261" r:id="Re4cec71bd1b740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edb9f862343cd" /><Relationship Type="http://schemas.openxmlformats.org/officeDocument/2006/relationships/slide" Target="/ppt/slides/slide1.xml" Id="R46f5ca606eb44da3" /><Relationship Type="http://schemas.openxmlformats.org/officeDocument/2006/relationships/slide" Target="/ppt/slides/slide2.xml" Id="Re18438a53aaf452b" /><Relationship Type="http://schemas.openxmlformats.org/officeDocument/2006/relationships/slide" Target="/ppt/slides/slide3.xml" Id="R0081acab8b054b48" /><Relationship Type="http://schemas.openxmlformats.org/officeDocument/2006/relationships/slide" Target="/ppt/slides/slide4.xml" Id="Rd199bc4377e54211" /><Relationship Type="http://schemas.openxmlformats.org/officeDocument/2006/relationships/slide" Target="/ppt/slides/slide5.xml" Id="Rbc1b6ad47d9149da" /><Relationship Type="http://schemas.openxmlformats.org/officeDocument/2006/relationships/slide" Target="/ppt/slides/slide6.xml" Id="Re4cec71bd1b740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45fec74a243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26132585c47f5" /><Relationship Type="http://schemas.openxmlformats.org/officeDocument/2006/relationships/theme" Target="/ppt/slideMasters/theme/theme1.xml" Id="Rc5e9507376b9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26132585c47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3cb96ae0c4b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fed6bdf9843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d886df905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099514c00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dd435cbb4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fb34c10b04b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