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eda66a13b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6a522a33948b7"/>
  </p:sldMasterIdLst>
  <p:sldIdLst>
    <p:sldId xmlns:r="http://schemas.openxmlformats.org/officeDocument/2006/relationships" id="256" r:id="R554f364a121d4fe7"/>
    <p:sldId xmlns:r="http://schemas.openxmlformats.org/officeDocument/2006/relationships" id="257" r:id="Rd1e5d356282140c5"/>
    <p:sldId xmlns:r="http://schemas.openxmlformats.org/officeDocument/2006/relationships" id="258" r:id="Rae35cf0625b5423f"/>
    <p:sldId xmlns:r="http://schemas.openxmlformats.org/officeDocument/2006/relationships" id="259" r:id="Rb55e397b51814473"/>
    <p:sldId xmlns:r="http://schemas.openxmlformats.org/officeDocument/2006/relationships" id="260" r:id="R4842188badd34d37"/>
    <p:sldId xmlns:r="http://schemas.openxmlformats.org/officeDocument/2006/relationships" id="261" r:id="R2ab6d0e987544494"/>
    <p:sldId xmlns:r="http://schemas.openxmlformats.org/officeDocument/2006/relationships" id="262" r:id="R52a45ebc71c8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6a522a33948b7" /><Relationship Type="http://schemas.openxmlformats.org/officeDocument/2006/relationships/slide" Target="/ppt/slides/slide1.xml" Id="R554f364a121d4fe7" /><Relationship Type="http://schemas.openxmlformats.org/officeDocument/2006/relationships/slide" Target="/ppt/slides/slide2.xml" Id="Rd1e5d356282140c5" /><Relationship Type="http://schemas.openxmlformats.org/officeDocument/2006/relationships/slide" Target="/ppt/slides/slide3.xml" Id="Rae35cf0625b5423f" /><Relationship Type="http://schemas.openxmlformats.org/officeDocument/2006/relationships/slide" Target="/ppt/slides/slide4.xml" Id="Rb55e397b51814473" /><Relationship Type="http://schemas.openxmlformats.org/officeDocument/2006/relationships/slide" Target="/ppt/slides/slide5.xml" Id="R4842188badd34d37" /><Relationship Type="http://schemas.openxmlformats.org/officeDocument/2006/relationships/slide" Target="/ppt/slides/slide6.xml" Id="R2ab6d0e987544494" /><Relationship Type="http://schemas.openxmlformats.org/officeDocument/2006/relationships/slide" Target="/ppt/slides/slide7.xml" Id="R52a45ebc71c8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0737a820a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2e4a8c8db4302" /><Relationship Type="http://schemas.openxmlformats.org/officeDocument/2006/relationships/theme" Target="/ppt/slideMasters/theme/theme1.xml" Id="Rd729f8a30014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2e4a8c8db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f9eb1abd7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dc32f576c4d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fdf072f1d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38faa30df47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497b0f25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967910d1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c46ed01ba40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