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438fc07d3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75932feee43bc"/>
  </p:sldMasterIdLst>
  <p:sldIdLst>
    <p:sldId xmlns:r="http://schemas.openxmlformats.org/officeDocument/2006/relationships" id="256" r:id="R0bece60e21e6424a"/>
    <p:sldId xmlns:r="http://schemas.openxmlformats.org/officeDocument/2006/relationships" id="257" r:id="R132e7f6b4a4147bc"/>
    <p:sldId xmlns:r="http://schemas.openxmlformats.org/officeDocument/2006/relationships" id="258" r:id="R77838de3c1ed484b"/>
    <p:sldId xmlns:r="http://schemas.openxmlformats.org/officeDocument/2006/relationships" id="259" r:id="R3747fe45b8ab4b89"/>
    <p:sldId xmlns:r="http://schemas.openxmlformats.org/officeDocument/2006/relationships" id="260" r:id="Rb5ca1793ad6e4600"/>
    <p:sldId xmlns:r="http://schemas.openxmlformats.org/officeDocument/2006/relationships" id="261" r:id="R2ad9339c188c4840"/>
    <p:sldId xmlns:r="http://schemas.openxmlformats.org/officeDocument/2006/relationships" id="262" r:id="R848cfea932d04e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75932feee43bc" /><Relationship Type="http://schemas.openxmlformats.org/officeDocument/2006/relationships/slide" Target="/ppt/slides/slide1.xml" Id="R0bece60e21e6424a" /><Relationship Type="http://schemas.openxmlformats.org/officeDocument/2006/relationships/slide" Target="/ppt/slides/slide2.xml" Id="R132e7f6b4a4147bc" /><Relationship Type="http://schemas.openxmlformats.org/officeDocument/2006/relationships/slide" Target="/ppt/slides/slide3.xml" Id="R77838de3c1ed484b" /><Relationship Type="http://schemas.openxmlformats.org/officeDocument/2006/relationships/slide" Target="/ppt/slides/slide4.xml" Id="R3747fe45b8ab4b89" /><Relationship Type="http://schemas.openxmlformats.org/officeDocument/2006/relationships/slide" Target="/ppt/slides/slide5.xml" Id="Rb5ca1793ad6e4600" /><Relationship Type="http://schemas.openxmlformats.org/officeDocument/2006/relationships/slide" Target="/ppt/slides/slide6.xml" Id="R2ad9339c188c4840" /><Relationship Type="http://schemas.openxmlformats.org/officeDocument/2006/relationships/slide" Target="/ppt/slides/slide7.xml" Id="R848cfea932d04e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1ee3719f9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5d5a3662447bc" /><Relationship Type="http://schemas.openxmlformats.org/officeDocument/2006/relationships/theme" Target="/ppt/slideMasters/theme/theme1.xml" Id="Rebcc02eb40c340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d5d5a36624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ea7a2b919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4ad223347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936c9b6924b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25ea5972c4d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c7b9ed9f6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0c04c163542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f465b2ff84e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NAPPHOLMEN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NAPPHOLMEN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619 905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10 709 183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49 055 943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56 290 388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4BROTHERS INVEST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GUNNAR HABBESTAD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GUNNLAUG HABBESTAD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Gunnar Habbestad, Vikanesvegen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986 011 102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NAPPHOLMEN AS</a:t>
            </a:r>
          </a:p>
        </p:txBody>
      </p:sp>
    </p:spTree>
  </p:cSld>
  <p:clrMapOvr>
    <a:masterClrMapping xmlns:a="http://schemas.openxmlformats.org/drawingml/2006/main"/>
  </p:clrMapOvr>
</p:sld>
</file>