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d5c6c12bcbd4c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8a5070ec71424b"/>
  </p:sldMasterIdLst>
  <p:sldIdLst>
    <p:sldId xmlns:r="http://schemas.openxmlformats.org/officeDocument/2006/relationships" id="256" r:id="R96b69f21e2334fd9"/>
    <p:sldId xmlns:r="http://schemas.openxmlformats.org/officeDocument/2006/relationships" id="257" r:id="R8e7902889f0b4cac"/>
    <p:sldId xmlns:r="http://schemas.openxmlformats.org/officeDocument/2006/relationships" id="258" r:id="R57da19b2c7c44031"/>
    <p:sldId xmlns:r="http://schemas.openxmlformats.org/officeDocument/2006/relationships" id="259" r:id="R94e11bccefce4da1"/>
    <p:sldId xmlns:r="http://schemas.openxmlformats.org/officeDocument/2006/relationships" id="260" r:id="R4b0af0d6287845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8a5070ec71424b" /><Relationship Type="http://schemas.openxmlformats.org/officeDocument/2006/relationships/slide" Target="/ppt/slides/slide1.xml" Id="R96b69f21e2334fd9" /><Relationship Type="http://schemas.openxmlformats.org/officeDocument/2006/relationships/slide" Target="/ppt/slides/slide2.xml" Id="R8e7902889f0b4cac" /><Relationship Type="http://schemas.openxmlformats.org/officeDocument/2006/relationships/slide" Target="/ppt/slides/slide3.xml" Id="R57da19b2c7c44031" /><Relationship Type="http://schemas.openxmlformats.org/officeDocument/2006/relationships/slide" Target="/ppt/slides/slide4.xml" Id="R94e11bccefce4da1" /><Relationship Type="http://schemas.openxmlformats.org/officeDocument/2006/relationships/slide" Target="/ppt/slides/slide5.xml" Id="R4b0af0d6287845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dd2a9105c24e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f74cee34af407d" /><Relationship Type="http://schemas.openxmlformats.org/officeDocument/2006/relationships/theme" Target="/ppt/slideMasters/theme/theme1.xml" Id="R9a7260638e5145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f74cee34af40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c860ced4c42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1bd5ee11f46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4c454e33b645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ce428331c4a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e52ba49054a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 ENERGI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 ENERGI PENSJONSKASSE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4630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48 87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arne.gunnar.holvik@gabler.no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986 086 021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 ENERGI PENSJONSKASSE</a:t>
            </a:r>
          </a:p>
        </p:txBody>
      </p:sp>
    </p:spTree>
  </p:cSld>
  <p:clrMapOvr>
    <a:masterClrMapping xmlns:a="http://schemas.openxmlformats.org/drawingml/2006/main"/>
  </p:clrMapOvr>
</p:sld>
</file>