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7977acdd9447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1868f071b9494b"/>
  </p:sldMasterIdLst>
  <p:sldIdLst>
    <p:sldId xmlns:r="http://schemas.openxmlformats.org/officeDocument/2006/relationships" id="256" r:id="Rcfd27b3e49a6461d"/>
    <p:sldId xmlns:r="http://schemas.openxmlformats.org/officeDocument/2006/relationships" id="257" r:id="R31c6c42543434918"/>
    <p:sldId xmlns:r="http://schemas.openxmlformats.org/officeDocument/2006/relationships" id="258" r:id="Rfffaecccd5d04204"/>
    <p:sldId xmlns:r="http://schemas.openxmlformats.org/officeDocument/2006/relationships" id="259" r:id="R39b7b86713e74d85"/>
    <p:sldId xmlns:r="http://schemas.openxmlformats.org/officeDocument/2006/relationships" id="260" r:id="Rd00f0ff7b78d45ea"/>
    <p:sldId xmlns:r="http://schemas.openxmlformats.org/officeDocument/2006/relationships" id="261" r:id="Rf667a93ce07b48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1868f071b9494b" /><Relationship Type="http://schemas.openxmlformats.org/officeDocument/2006/relationships/slide" Target="/ppt/slides/slide1.xml" Id="Rcfd27b3e49a6461d" /><Relationship Type="http://schemas.openxmlformats.org/officeDocument/2006/relationships/slide" Target="/ppt/slides/slide2.xml" Id="R31c6c42543434918" /><Relationship Type="http://schemas.openxmlformats.org/officeDocument/2006/relationships/slide" Target="/ppt/slides/slide3.xml" Id="Rfffaecccd5d04204" /><Relationship Type="http://schemas.openxmlformats.org/officeDocument/2006/relationships/slide" Target="/ppt/slides/slide4.xml" Id="R39b7b86713e74d85" /><Relationship Type="http://schemas.openxmlformats.org/officeDocument/2006/relationships/slide" Target="/ppt/slides/slide5.xml" Id="Rd00f0ff7b78d45ea" /><Relationship Type="http://schemas.openxmlformats.org/officeDocument/2006/relationships/slide" Target="/ppt/slides/slide6.xml" Id="Rf667a93ce07b48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414a89f6043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bfaeb213946dd" /><Relationship Type="http://schemas.openxmlformats.org/officeDocument/2006/relationships/theme" Target="/ppt/slideMasters/theme/theme1.xml" Id="Rd6271c8523b34c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4bfaeb213946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e7cc0dde646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15484319e42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005c893f947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7d68c6a1745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2db7176ed4b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14d803bb345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