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e4e19a6974b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b3e67a871e48ce"/>
  </p:sldMasterIdLst>
  <p:sldIdLst>
    <p:sldId xmlns:r="http://schemas.openxmlformats.org/officeDocument/2006/relationships" id="256" r:id="Rf0eda03ea6a744d6"/>
    <p:sldId xmlns:r="http://schemas.openxmlformats.org/officeDocument/2006/relationships" id="257" r:id="R4931be9aa5d948cc"/>
    <p:sldId xmlns:r="http://schemas.openxmlformats.org/officeDocument/2006/relationships" id="258" r:id="R5fefe9e793434637"/>
    <p:sldId xmlns:r="http://schemas.openxmlformats.org/officeDocument/2006/relationships" id="259" r:id="Rb3228b73d0ac428b"/>
    <p:sldId xmlns:r="http://schemas.openxmlformats.org/officeDocument/2006/relationships" id="260" r:id="R32343806146844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3e67a871e48ce" /><Relationship Type="http://schemas.openxmlformats.org/officeDocument/2006/relationships/slide" Target="/ppt/slides/slide1.xml" Id="Rf0eda03ea6a744d6" /><Relationship Type="http://schemas.openxmlformats.org/officeDocument/2006/relationships/slide" Target="/ppt/slides/slide2.xml" Id="R4931be9aa5d948cc" /><Relationship Type="http://schemas.openxmlformats.org/officeDocument/2006/relationships/slide" Target="/ppt/slides/slide3.xml" Id="R5fefe9e793434637" /><Relationship Type="http://schemas.openxmlformats.org/officeDocument/2006/relationships/slide" Target="/ppt/slides/slide4.xml" Id="Rb3228b73d0ac428b" /><Relationship Type="http://schemas.openxmlformats.org/officeDocument/2006/relationships/slide" Target="/ppt/slides/slide5.xml" Id="R32343806146844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6cad2c9ae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e26c496a04391" /><Relationship Type="http://schemas.openxmlformats.org/officeDocument/2006/relationships/theme" Target="/ppt/slideMasters/theme/theme1.xml" Id="Rf71cab3c78ff4d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3e26c496a043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3ce53836244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f89d8299e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841263fb847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7221aff6941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203428952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SELJORD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SELJORD PRODUKSJON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986 163 549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PRODUKSJON AS</a:t>
            </a:r>
          </a:p>
        </p:txBody>
      </p:sp>
    </p:spTree>
  </p:cSld>
  <p:clrMapOvr>
    <a:masterClrMapping xmlns:a="http://schemas.openxmlformats.org/drawingml/2006/main"/>
  </p:clrMapOvr>
</p:sld>
</file>