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3130a042049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d855371a042f2"/>
  </p:sldMasterIdLst>
  <p:sldIdLst>
    <p:sldId xmlns:r="http://schemas.openxmlformats.org/officeDocument/2006/relationships" id="256" r:id="R084ef7071cae4cae"/>
    <p:sldId xmlns:r="http://schemas.openxmlformats.org/officeDocument/2006/relationships" id="257" r:id="R5a62df467ae54e9f"/>
    <p:sldId xmlns:r="http://schemas.openxmlformats.org/officeDocument/2006/relationships" id="258" r:id="R121c2bca0fc04a49"/>
    <p:sldId xmlns:r="http://schemas.openxmlformats.org/officeDocument/2006/relationships" id="259" r:id="R785fa3d37cf5414a"/>
    <p:sldId xmlns:r="http://schemas.openxmlformats.org/officeDocument/2006/relationships" id="260" r:id="Rc2f814f51d2c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d855371a042f2" /><Relationship Type="http://schemas.openxmlformats.org/officeDocument/2006/relationships/slide" Target="/ppt/slides/slide1.xml" Id="R084ef7071cae4cae" /><Relationship Type="http://schemas.openxmlformats.org/officeDocument/2006/relationships/slide" Target="/ppt/slides/slide2.xml" Id="R5a62df467ae54e9f" /><Relationship Type="http://schemas.openxmlformats.org/officeDocument/2006/relationships/slide" Target="/ppt/slides/slide3.xml" Id="R121c2bca0fc04a49" /><Relationship Type="http://schemas.openxmlformats.org/officeDocument/2006/relationships/slide" Target="/ppt/slides/slide4.xml" Id="R785fa3d37cf5414a" /><Relationship Type="http://schemas.openxmlformats.org/officeDocument/2006/relationships/slide" Target="/ppt/slides/slide5.xml" Id="Rc2f814f51d2c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4fb984a02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321162b4948a2" /><Relationship Type="http://schemas.openxmlformats.org/officeDocument/2006/relationships/theme" Target="/ppt/slideMasters/theme/theme1.xml" Id="R92cf16651dd74b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6321162b49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efd53f27d41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a1f67f6e7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c5710081b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14c4125d7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9c7bec61d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