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f24620db3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a47430b7b468e"/>
  </p:sldMasterIdLst>
  <p:sldIdLst>
    <p:sldId xmlns:r="http://schemas.openxmlformats.org/officeDocument/2006/relationships" id="256" r:id="R2ae9dd70fb134fba"/>
    <p:sldId xmlns:r="http://schemas.openxmlformats.org/officeDocument/2006/relationships" id="257" r:id="Rd28d1871ffd345bc"/>
    <p:sldId xmlns:r="http://schemas.openxmlformats.org/officeDocument/2006/relationships" id="258" r:id="Rce689f3edae74267"/>
    <p:sldId xmlns:r="http://schemas.openxmlformats.org/officeDocument/2006/relationships" id="259" r:id="Rb91289ae99be4c42"/>
    <p:sldId xmlns:r="http://schemas.openxmlformats.org/officeDocument/2006/relationships" id="260" r:id="Rfaf64f9166994ed2"/>
    <p:sldId xmlns:r="http://schemas.openxmlformats.org/officeDocument/2006/relationships" id="261" r:id="Ra2d398e103b6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a47430b7b468e" /><Relationship Type="http://schemas.openxmlformats.org/officeDocument/2006/relationships/slide" Target="/ppt/slides/slide1.xml" Id="R2ae9dd70fb134fba" /><Relationship Type="http://schemas.openxmlformats.org/officeDocument/2006/relationships/slide" Target="/ppt/slides/slide2.xml" Id="Rd28d1871ffd345bc" /><Relationship Type="http://schemas.openxmlformats.org/officeDocument/2006/relationships/slide" Target="/ppt/slides/slide3.xml" Id="Rce689f3edae74267" /><Relationship Type="http://schemas.openxmlformats.org/officeDocument/2006/relationships/slide" Target="/ppt/slides/slide4.xml" Id="Rb91289ae99be4c42" /><Relationship Type="http://schemas.openxmlformats.org/officeDocument/2006/relationships/slide" Target="/ppt/slides/slide5.xml" Id="Rfaf64f9166994ed2" /><Relationship Type="http://schemas.openxmlformats.org/officeDocument/2006/relationships/slide" Target="/ppt/slides/slide6.xml" Id="Ra2d398e103b6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8c16e578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14be66a84f01" /><Relationship Type="http://schemas.openxmlformats.org/officeDocument/2006/relationships/theme" Target="/ppt/slideMasters/theme/theme1.xml" Id="R7ea4fefba841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b14be66a8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c7cafddc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a69e88ea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ea4bfcd6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10395089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7d81e876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424541ca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