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f86eecf7f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72bd9b1614dd3"/>
  </p:sldMasterIdLst>
  <p:sldIdLst>
    <p:sldId xmlns:r="http://schemas.openxmlformats.org/officeDocument/2006/relationships" id="256" r:id="R1013d22970154558"/>
    <p:sldId xmlns:r="http://schemas.openxmlformats.org/officeDocument/2006/relationships" id="257" r:id="Ra1967d6f1b674bf4"/>
    <p:sldId xmlns:r="http://schemas.openxmlformats.org/officeDocument/2006/relationships" id="258" r:id="R7a80ffb385cf42d5"/>
    <p:sldId xmlns:r="http://schemas.openxmlformats.org/officeDocument/2006/relationships" id="259" r:id="Rfa3bfbb87ae848a5"/>
    <p:sldId xmlns:r="http://schemas.openxmlformats.org/officeDocument/2006/relationships" id="260" r:id="R5bc449ea66354af3"/>
    <p:sldId xmlns:r="http://schemas.openxmlformats.org/officeDocument/2006/relationships" id="261" r:id="Ref72cbd1a0474eb7"/>
    <p:sldId xmlns:r="http://schemas.openxmlformats.org/officeDocument/2006/relationships" id="262" r:id="R08fdce7f3ad4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72bd9b1614dd3" /><Relationship Type="http://schemas.openxmlformats.org/officeDocument/2006/relationships/slide" Target="/ppt/slides/slide1.xml" Id="R1013d22970154558" /><Relationship Type="http://schemas.openxmlformats.org/officeDocument/2006/relationships/slide" Target="/ppt/slides/slide2.xml" Id="Ra1967d6f1b674bf4" /><Relationship Type="http://schemas.openxmlformats.org/officeDocument/2006/relationships/slide" Target="/ppt/slides/slide3.xml" Id="R7a80ffb385cf42d5" /><Relationship Type="http://schemas.openxmlformats.org/officeDocument/2006/relationships/slide" Target="/ppt/slides/slide4.xml" Id="Rfa3bfbb87ae848a5" /><Relationship Type="http://schemas.openxmlformats.org/officeDocument/2006/relationships/slide" Target="/ppt/slides/slide5.xml" Id="R5bc449ea66354af3" /><Relationship Type="http://schemas.openxmlformats.org/officeDocument/2006/relationships/slide" Target="/ppt/slides/slide6.xml" Id="Ref72cbd1a0474eb7" /><Relationship Type="http://schemas.openxmlformats.org/officeDocument/2006/relationships/slide" Target="/ppt/slides/slide7.xml" Id="R08fdce7f3ad4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f373de27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fa4ad6d4c4bff" /><Relationship Type="http://schemas.openxmlformats.org/officeDocument/2006/relationships/theme" Target="/ppt/slideMasters/theme/theme1.xml" Id="R4bf17b018ebe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fa4ad6d4c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30c5c649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ade2eed3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093fb690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7e76e674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533dbda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0d7218e4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c77bdd33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