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9c6275ce7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6d49f64c84d84"/>
  </p:sldMasterIdLst>
  <p:sldIdLst>
    <p:sldId xmlns:r="http://schemas.openxmlformats.org/officeDocument/2006/relationships" id="256" r:id="Rd4f173ff5d4345f9"/>
    <p:sldId xmlns:r="http://schemas.openxmlformats.org/officeDocument/2006/relationships" id="257" r:id="R042d6fcf131246c8"/>
    <p:sldId xmlns:r="http://schemas.openxmlformats.org/officeDocument/2006/relationships" id="258" r:id="Raa6c3f2614344d17"/>
    <p:sldId xmlns:r="http://schemas.openxmlformats.org/officeDocument/2006/relationships" id="259" r:id="Rdf2e6b30e2714dc6"/>
    <p:sldId xmlns:r="http://schemas.openxmlformats.org/officeDocument/2006/relationships" id="260" r:id="R100d15117f054b4b"/>
    <p:sldId xmlns:r="http://schemas.openxmlformats.org/officeDocument/2006/relationships" id="261" r:id="Re8109b623e4640b1"/>
    <p:sldId xmlns:r="http://schemas.openxmlformats.org/officeDocument/2006/relationships" id="262" r:id="R73a231a28c78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6d49f64c84d84" /><Relationship Type="http://schemas.openxmlformats.org/officeDocument/2006/relationships/slide" Target="/ppt/slides/slide1.xml" Id="Rd4f173ff5d4345f9" /><Relationship Type="http://schemas.openxmlformats.org/officeDocument/2006/relationships/slide" Target="/ppt/slides/slide2.xml" Id="R042d6fcf131246c8" /><Relationship Type="http://schemas.openxmlformats.org/officeDocument/2006/relationships/slide" Target="/ppt/slides/slide3.xml" Id="Raa6c3f2614344d17" /><Relationship Type="http://schemas.openxmlformats.org/officeDocument/2006/relationships/slide" Target="/ppt/slides/slide4.xml" Id="Rdf2e6b30e2714dc6" /><Relationship Type="http://schemas.openxmlformats.org/officeDocument/2006/relationships/slide" Target="/ppt/slides/slide5.xml" Id="R100d15117f054b4b" /><Relationship Type="http://schemas.openxmlformats.org/officeDocument/2006/relationships/slide" Target="/ppt/slides/slide6.xml" Id="Re8109b623e4640b1" /><Relationship Type="http://schemas.openxmlformats.org/officeDocument/2006/relationships/slide" Target="/ppt/slides/slide7.xml" Id="R73a231a28c78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9bd81c319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1853f983a4866" /><Relationship Type="http://schemas.openxmlformats.org/officeDocument/2006/relationships/theme" Target="/ppt/slideMasters/theme/theme1.xml" Id="R363f494c9185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1853f983a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a4b88f530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29c27827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262223c7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381b3443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9fa988d1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495b00025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3a0ac67d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AWECO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AWECO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1 054 429 765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1 066 603 265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986 348 697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