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85107fc5f344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88f1caa80e471d"/>
  </p:sldMasterIdLst>
  <p:sldIdLst>
    <p:sldId xmlns:r="http://schemas.openxmlformats.org/officeDocument/2006/relationships" id="256" r:id="R0b4c763305e84d64"/>
    <p:sldId xmlns:r="http://schemas.openxmlformats.org/officeDocument/2006/relationships" id="257" r:id="R54b2346c9d364ee0"/>
    <p:sldId xmlns:r="http://schemas.openxmlformats.org/officeDocument/2006/relationships" id="258" r:id="Rc617b24178b0459e"/>
    <p:sldId xmlns:r="http://schemas.openxmlformats.org/officeDocument/2006/relationships" id="259" r:id="R0a084ffe52904503"/>
    <p:sldId xmlns:r="http://schemas.openxmlformats.org/officeDocument/2006/relationships" id="260" r:id="R3fb4e09c752b4201"/>
    <p:sldId xmlns:r="http://schemas.openxmlformats.org/officeDocument/2006/relationships" id="261" r:id="R9f6e6e256c284a6f"/>
    <p:sldId xmlns:r="http://schemas.openxmlformats.org/officeDocument/2006/relationships" id="262" r:id="R5b4b1520ed0e4c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88f1caa80e471d" /><Relationship Type="http://schemas.openxmlformats.org/officeDocument/2006/relationships/slide" Target="/ppt/slides/slide1.xml" Id="R0b4c763305e84d64" /><Relationship Type="http://schemas.openxmlformats.org/officeDocument/2006/relationships/slide" Target="/ppt/slides/slide2.xml" Id="R54b2346c9d364ee0" /><Relationship Type="http://schemas.openxmlformats.org/officeDocument/2006/relationships/slide" Target="/ppt/slides/slide3.xml" Id="Rc617b24178b0459e" /><Relationship Type="http://schemas.openxmlformats.org/officeDocument/2006/relationships/slide" Target="/ppt/slides/slide4.xml" Id="R0a084ffe52904503" /><Relationship Type="http://schemas.openxmlformats.org/officeDocument/2006/relationships/slide" Target="/ppt/slides/slide5.xml" Id="R3fb4e09c752b4201" /><Relationship Type="http://schemas.openxmlformats.org/officeDocument/2006/relationships/slide" Target="/ppt/slides/slide6.xml" Id="R9f6e6e256c284a6f" /><Relationship Type="http://schemas.openxmlformats.org/officeDocument/2006/relationships/slide" Target="/ppt/slides/slide7.xml" Id="R5b4b1520ed0e4c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b55b8cb084e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c39ff30064c7a" /><Relationship Type="http://schemas.openxmlformats.org/officeDocument/2006/relationships/theme" Target="/ppt/slideMasters/theme/theme1.xml" Id="R989bafe4633849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0c39ff3006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fc47860b942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49a35402249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bcba2b21242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50857076a45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6c048944f44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52e3d4dfd47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055cbe3b74d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SOLLIE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 BYGG AS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27 991 886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3 277 708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2 556 324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11 339 960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15 262 808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 HOLDING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SVEIN ERIK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TERJESEN ARVE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Risørveien 870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15 55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firmapost@solliebygg.no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SOLLIE BYGG AS</a:t>
            </a:r>
          </a:p>
        </p:txBody>
      </p:sp>
    </p:spTree>
  </p:cSld>
  <p:clrMapOvr>
    <a:masterClrMapping xmlns:a="http://schemas.openxmlformats.org/drawingml/2006/main"/>
  </p:clrMapOvr>
</p:sld>
</file>