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5fd26718fc43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4050e50eee469d"/>
  </p:sldMasterIdLst>
  <p:sldIdLst>
    <p:sldId xmlns:r="http://schemas.openxmlformats.org/officeDocument/2006/relationships" id="256" r:id="Rbd7d0d4653214644"/>
    <p:sldId xmlns:r="http://schemas.openxmlformats.org/officeDocument/2006/relationships" id="257" r:id="Rbb35a65d71564473"/>
    <p:sldId xmlns:r="http://schemas.openxmlformats.org/officeDocument/2006/relationships" id="258" r:id="R5ecfe6f214634f39"/>
    <p:sldId xmlns:r="http://schemas.openxmlformats.org/officeDocument/2006/relationships" id="259" r:id="Ra8565b7166b64439"/>
    <p:sldId xmlns:r="http://schemas.openxmlformats.org/officeDocument/2006/relationships" id="260" r:id="R1cc1ac59225942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4050e50eee469d" /><Relationship Type="http://schemas.openxmlformats.org/officeDocument/2006/relationships/slide" Target="/ppt/slides/slide1.xml" Id="Rbd7d0d4653214644" /><Relationship Type="http://schemas.openxmlformats.org/officeDocument/2006/relationships/slide" Target="/ppt/slides/slide2.xml" Id="Rbb35a65d71564473" /><Relationship Type="http://schemas.openxmlformats.org/officeDocument/2006/relationships/slide" Target="/ppt/slides/slide3.xml" Id="R5ecfe6f214634f39" /><Relationship Type="http://schemas.openxmlformats.org/officeDocument/2006/relationships/slide" Target="/ppt/slides/slide4.xml" Id="Ra8565b7166b64439" /><Relationship Type="http://schemas.openxmlformats.org/officeDocument/2006/relationships/slide" Target="/ppt/slides/slide5.xml" Id="R1cc1ac59225942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d4262b5c7e4d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21c667f0f47a1" /><Relationship Type="http://schemas.openxmlformats.org/officeDocument/2006/relationships/theme" Target="/ppt/slideMasters/theme/theme1.xml" Id="Re71548cff0e94c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621c667f0f47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0ed2f4fb4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a4cbd72f945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210e51882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3d13583574a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78d142074e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BRYGGE SERVICENETT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BRYGGE SERVICENETT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BRYGGE SERVICENETT AS</a:t>
            </a:r>
          </a:p>
        </p:txBody>
      </p:sp>
    </p:spTree>
  </p:cSld>
  <p:clrMapOvr>
    <a:masterClrMapping xmlns:a="http://schemas.openxmlformats.org/drawingml/2006/main"/>
  </p:clrMapOvr>
</p:sld>
</file>