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8a95c234fe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b7a3932bc4e0c"/>
  </p:sldMasterIdLst>
  <p:sldIdLst>
    <p:sldId xmlns:r="http://schemas.openxmlformats.org/officeDocument/2006/relationships" id="256" r:id="Rd43ce0c3aa4e4dad"/>
    <p:sldId xmlns:r="http://schemas.openxmlformats.org/officeDocument/2006/relationships" id="257" r:id="R96145a6133454856"/>
    <p:sldId xmlns:r="http://schemas.openxmlformats.org/officeDocument/2006/relationships" id="258" r:id="R6f38b9ebf2d84aed"/>
    <p:sldId xmlns:r="http://schemas.openxmlformats.org/officeDocument/2006/relationships" id="259" r:id="Rbc1efc0a9f0043c1"/>
    <p:sldId xmlns:r="http://schemas.openxmlformats.org/officeDocument/2006/relationships" id="260" r:id="Rd0be0ffa98e344f1"/>
    <p:sldId xmlns:r="http://schemas.openxmlformats.org/officeDocument/2006/relationships" id="261" r:id="R67f3d00a8bce44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b7a3932bc4e0c" /><Relationship Type="http://schemas.openxmlformats.org/officeDocument/2006/relationships/slide" Target="/ppt/slides/slide1.xml" Id="Rd43ce0c3aa4e4dad" /><Relationship Type="http://schemas.openxmlformats.org/officeDocument/2006/relationships/slide" Target="/ppt/slides/slide2.xml" Id="R96145a6133454856" /><Relationship Type="http://schemas.openxmlformats.org/officeDocument/2006/relationships/slide" Target="/ppt/slides/slide3.xml" Id="R6f38b9ebf2d84aed" /><Relationship Type="http://schemas.openxmlformats.org/officeDocument/2006/relationships/slide" Target="/ppt/slides/slide4.xml" Id="Rbc1efc0a9f0043c1" /><Relationship Type="http://schemas.openxmlformats.org/officeDocument/2006/relationships/slide" Target="/ppt/slides/slide5.xml" Id="Rd0be0ffa98e344f1" /><Relationship Type="http://schemas.openxmlformats.org/officeDocument/2006/relationships/slide" Target="/ppt/slides/slide6.xml" Id="R67f3d00a8bce44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dfe6abd694c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207cb1ef4c47" /><Relationship Type="http://schemas.openxmlformats.org/officeDocument/2006/relationships/theme" Target="/ppt/slideMasters/theme/theme1.xml" Id="Rec086e9b8970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93207cb1ef4c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aa0f76488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5ceae9c53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e5f39a7ff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f58ad6cf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a9ef34603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35a94a926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