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eff2a1d3a140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d4f612ebbd43a5"/>
  </p:sldMasterIdLst>
  <p:sldIdLst>
    <p:sldId xmlns:r="http://schemas.openxmlformats.org/officeDocument/2006/relationships" id="256" r:id="R58eed0739c1941f2"/>
    <p:sldId xmlns:r="http://schemas.openxmlformats.org/officeDocument/2006/relationships" id="257" r:id="Rcb55414e44d24b37"/>
    <p:sldId xmlns:r="http://schemas.openxmlformats.org/officeDocument/2006/relationships" id="258" r:id="Rca7263b296d447a1"/>
    <p:sldId xmlns:r="http://schemas.openxmlformats.org/officeDocument/2006/relationships" id="259" r:id="Rece0da08d6844160"/>
    <p:sldId xmlns:r="http://schemas.openxmlformats.org/officeDocument/2006/relationships" id="260" r:id="R2b9be253c54842fc"/>
    <p:sldId xmlns:r="http://schemas.openxmlformats.org/officeDocument/2006/relationships" id="261" r:id="R15609beaa67742e2"/>
    <p:sldId xmlns:r="http://schemas.openxmlformats.org/officeDocument/2006/relationships" id="262" r:id="R2a4bc1522ac749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d4f612ebbd43a5" /><Relationship Type="http://schemas.openxmlformats.org/officeDocument/2006/relationships/slide" Target="/ppt/slides/slide1.xml" Id="R58eed0739c1941f2" /><Relationship Type="http://schemas.openxmlformats.org/officeDocument/2006/relationships/slide" Target="/ppt/slides/slide2.xml" Id="Rcb55414e44d24b37" /><Relationship Type="http://schemas.openxmlformats.org/officeDocument/2006/relationships/slide" Target="/ppt/slides/slide3.xml" Id="Rca7263b296d447a1" /><Relationship Type="http://schemas.openxmlformats.org/officeDocument/2006/relationships/slide" Target="/ppt/slides/slide4.xml" Id="Rece0da08d6844160" /><Relationship Type="http://schemas.openxmlformats.org/officeDocument/2006/relationships/slide" Target="/ppt/slides/slide5.xml" Id="R2b9be253c54842fc" /><Relationship Type="http://schemas.openxmlformats.org/officeDocument/2006/relationships/slide" Target="/ppt/slides/slide6.xml" Id="R15609beaa67742e2" /><Relationship Type="http://schemas.openxmlformats.org/officeDocument/2006/relationships/slide" Target="/ppt/slides/slide7.xml" Id="R2a4bc1522ac749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f851a3d7c54a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d89982ecb4b77" /><Relationship Type="http://schemas.openxmlformats.org/officeDocument/2006/relationships/theme" Target="/ppt/slideMasters/theme/theme1.xml" Id="R4b08fee596604e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1d89982ecb4b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e777749314f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8326332f945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7b0548ea748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58c3546654e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0d8fa12404c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8ea8f7a1345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0954abdca4d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SEGLEM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HOLDING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−7 036 000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473 410 000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562 755 000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TRYGVE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JORUNN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SYNNØVE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TRYGVE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JOSEG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SYSEG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Smedasundet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firmapost@knutsenoas.com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986 380 310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HOLDING AS</a:t>
            </a:r>
          </a:p>
        </p:txBody>
      </p:sp>
    </p:spTree>
  </p:cSld>
  <p:clrMapOvr>
    <a:masterClrMapping xmlns:a="http://schemas.openxmlformats.org/drawingml/2006/main"/>
  </p:clrMapOvr>
</p:sld>
</file>