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46c3e597ee49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3ce0d7a732428b"/>
  </p:sldMasterIdLst>
  <p:sldIdLst>
    <p:sldId xmlns:r="http://schemas.openxmlformats.org/officeDocument/2006/relationships" id="256" r:id="R832b7892fffa4140"/>
    <p:sldId xmlns:r="http://schemas.openxmlformats.org/officeDocument/2006/relationships" id="257" r:id="R88831533341c41c5"/>
    <p:sldId xmlns:r="http://schemas.openxmlformats.org/officeDocument/2006/relationships" id="258" r:id="Rb832449b3d79486a"/>
    <p:sldId xmlns:r="http://schemas.openxmlformats.org/officeDocument/2006/relationships" id="259" r:id="Rfd82fc7654a24215"/>
    <p:sldId xmlns:r="http://schemas.openxmlformats.org/officeDocument/2006/relationships" id="260" r:id="R01ed4c331b964a86"/>
    <p:sldId xmlns:r="http://schemas.openxmlformats.org/officeDocument/2006/relationships" id="261" r:id="R708c99e76b4046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ce0d7a732428b" /><Relationship Type="http://schemas.openxmlformats.org/officeDocument/2006/relationships/slide" Target="/ppt/slides/slide1.xml" Id="R832b7892fffa4140" /><Relationship Type="http://schemas.openxmlformats.org/officeDocument/2006/relationships/slide" Target="/ppt/slides/slide2.xml" Id="R88831533341c41c5" /><Relationship Type="http://schemas.openxmlformats.org/officeDocument/2006/relationships/slide" Target="/ppt/slides/slide3.xml" Id="Rb832449b3d79486a" /><Relationship Type="http://schemas.openxmlformats.org/officeDocument/2006/relationships/slide" Target="/ppt/slides/slide4.xml" Id="Rfd82fc7654a24215" /><Relationship Type="http://schemas.openxmlformats.org/officeDocument/2006/relationships/slide" Target="/ppt/slides/slide5.xml" Id="R01ed4c331b964a86" /><Relationship Type="http://schemas.openxmlformats.org/officeDocument/2006/relationships/slide" Target="/ppt/slides/slide6.xml" Id="R708c99e76b4046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b1786476d34e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dc383c33743aa" /><Relationship Type="http://schemas.openxmlformats.org/officeDocument/2006/relationships/theme" Target="/ppt/slideMasters/theme/theme1.xml" Id="R9d705147d71b4b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8dc383c33743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a6165550941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3efae9b874a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63f717d824d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19e4fd2f74f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3b76b6b2b4b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4790eb2904a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 &amp; JENSEN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