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ca7ac9061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eb9b59eb84a76"/>
  </p:sldMasterIdLst>
  <p:sldIdLst>
    <p:sldId xmlns:r="http://schemas.openxmlformats.org/officeDocument/2006/relationships" id="256" r:id="R5d565f82c6214a18"/>
    <p:sldId xmlns:r="http://schemas.openxmlformats.org/officeDocument/2006/relationships" id="257" r:id="R7a61c0a3e471449c"/>
    <p:sldId xmlns:r="http://schemas.openxmlformats.org/officeDocument/2006/relationships" id="258" r:id="Raa480133ca5f41cc"/>
    <p:sldId xmlns:r="http://schemas.openxmlformats.org/officeDocument/2006/relationships" id="259" r:id="Rd404d147c03544ba"/>
    <p:sldId xmlns:r="http://schemas.openxmlformats.org/officeDocument/2006/relationships" id="260" r:id="Rc651254f98a94e5e"/>
    <p:sldId xmlns:r="http://schemas.openxmlformats.org/officeDocument/2006/relationships" id="261" r:id="Rce5d6b20b91e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eb9b59eb84a76" /><Relationship Type="http://schemas.openxmlformats.org/officeDocument/2006/relationships/slide" Target="/ppt/slides/slide1.xml" Id="R5d565f82c6214a18" /><Relationship Type="http://schemas.openxmlformats.org/officeDocument/2006/relationships/slide" Target="/ppt/slides/slide2.xml" Id="R7a61c0a3e471449c" /><Relationship Type="http://schemas.openxmlformats.org/officeDocument/2006/relationships/slide" Target="/ppt/slides/slide3.xml" Id="Raa480133ca5f41cc" /><Relationship Type="http://schemas.openxmlformats.org/officeDocument/2006/relationships/slide" Target="/ppt/slides/slide4.xml" Id="Rd404d147c03544ba" /><Relationship Type="http://schemas.openxmlformats.org/officeDocument/2006/relationships/slide" Target="/ppt/slides/slide5.xml" Id="Rc651254f98a94e5e" /><Relationship Type="http://schemas.openxmlformats.org/officeDocument/2006/relationships/slide" Target="/ppt/slides/slide6.xml" Id="Rce5d6b20b91e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01ef64782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e8a620961437c" /><Relationship Type="http://schemas.openxmlformats.org/officeDocument/2006/relationships/theme" Target="/ppt/slideMasters/theme/theme1.xml" Id="R7e3bb8aff0ea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e8a620961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ecdca6e97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27f80640b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4b5d19413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b5c02c7b0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4e55bb62e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ff4c24b88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&amp; JENSEN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