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64858e30fe4d42bb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e1083afc4af34c13"/>
  </p:sldMasterIdLst>
  <p:sldIdLst>
    <p:sldId xmlns:r="http://schemas.openxmlformats.org/officeDocument/2006/relationships" id="256" r:id="R419889f978f84e2f"/>
    <p:sldId xmlns:r="http://schemas.openxmlformats.org/officeDocument/2006/relationships" id="257" r:id="R710b4c867e8d46e9"/>
    <p:sldId xmlns:r="http://schemas.openxmlformats.org/officeDocument/2006/relationships" id="258" r:id="Rd2caeebb1e5d4658"/>
    <p:sldId xmlns:r="http://schemas.openxmlformats.org/officeDocument/2006/relationships" id="259" r:id="R4c058beda6a24a36"/>
    <p:sldId xmlns:r="http://schemas.openxmlformats.org/officeDocument/2006/relationships" id="260" r:id="R77c5b36e292f42d2"/>
    <p:sldId xmlns:r="http://schemas.openxmlformats.org/officeDocument/2006/relationships" id="261" r:id="R9a921c1023504837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1083afc4af34c13" /><Relationship Type="http://schemas.openxmlformats.org/officeDocument/2006/relationships/slide" Target="/ppt/slides/slide1.xml" Id="R419889f978f84e2f" /><Relationship Type="http://schemas.openxmlformats.org/officeDocument/2006/relationships/slide" Target="/ppt/slides/slide2.xml" Id="R710b4c867e8d46e9" /><Relationship Type="http://schemas.openxmlformats.org/officeDocument/2006/relationships/slide" Target="/ppt/slides/slide3.xml" Id="Rd2caeebb1e5d4658" /><Relationship Type="http://schemas.openxmlformats.org/officeDocument/2006/relationships/slide" Target="/ppt/slides/slide4.xml" Id="R4c058beda6a24a36" /><Relationship Type="http://schemas.openxmlformats.org/officeDocument/2006/relationships/slide" Target="/ppt/slides/slide5.xml" Id="R77c5b36e292f42d2" /><Relationship Type="http://schemas.openxmlformats.org/officeDocument/2006/relationships/slide" Target="/ppt/slides/slide6.xml" Id="R9a921c1023504837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d6bb7ea036143cb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3ddad8ddff4400c" /><Relationship Type="http://schemas.openxmlformats.org/officeDocument/2006/relationships/theme" Target="/ppt/slideMasters/theme/theme1.xml" Id="R3ed390f2a8844295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43ddad8ddff4400c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5b52ce35d8c4eeb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74c45333d7247b0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c9e9c42f1054116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6951661a0224315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1379028afdb4f15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2becf64c85f4b7d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LØKEN EIENDOM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LØKEN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LØKEN EIENDOM AS ble etablert [år] og holder til i [sted].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LØKEN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LØKEN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LØKEN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LØKEN ASBJØRN  –  30,0 %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LØKEN BJØRG ANNY  –  30,0 %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LØKEN LINDA MYLIUS  –  20,0 %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LØKEN MARIT  –  20,0 %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LØKEN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986 417 249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LØKEN EIENDOM AS</a:t>
            </a:r>
          </a:p>
        </p:txBody>
      </p:sp>
    </p:spTree>
  </p:cSld>
  <p:clrMapOvr>
    <a:masterClrMapping xmlns:a="http://schemas.openxmlformats.org/drawingml/2006/main"/>
  </p:clrMapOvr>
</p:sld>
</file>