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77bd124fcf49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0d415e03394593"/>
  </p:sldMasterIdLst>
  <p:sldIdLst>
    <p:sldId xmlns:r="http://schemas.openxmlformats.org/officeDocument/2006/relationships" id="256" r:id="R94f85bdef39740bd"/>
    <p:sldId xmlns:r="http://schemas.openxmlformats.org/officeDocument/2006/relationships" id="257" r:id="R1fe94bdaf2b044a5"/>
    <p:sldId xmlns:r="http://schemas.openxmlformats.org/officeDocument/2006/relationships" id="258" r:id="R21d47a15bc884e4e"/>
    <p:sldId xmlns:r="http://schemas.openxmlformats.org/officeDocument/2006/relationships" id="259" r:id="R216259df02a14334"/>
    <p:sldId xmlns:r="http://schemas.openxmlformats.org/officeDocument/2006/relationships" id="260" r:id="Rd4bf9d47465246ad"/>
    <p:sldId xmlns:r="http://schemas.openxmlformats.org/officeDocument/2006/relationships" id="261" r:id="Re3336ac5804e44dd"/>
    <p:sldId xmlns:r="http://schemas.openxmlformats.org/officeDocument/2006/relationships" id="262" r:id="Rd95df54cab7341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d415e03394593" /><Relationship Type="http://schemas.openxmlformats.org/officeDocument/2006/relationships/slide" Target="/ppt/slides/slide1.xml" Id="R94f85bdef39740bd" /><Relationship Type="http://schemas.openxmlformats.org/officeDocument/2006/relationships/slide" Target="/ppt/slides/slide2.xml" Id="R1fe94bdaf2b044a5" /><Relationship Type="http://schemas.openxmlformats.org/officeDocument/2006/relationships/slide" Target="/ppt/slides/slide3.xml" Id="R21d47a15bc884e4e" /><Relationship Type="http://schemas.openxmlformats.org/officeDocument/2006/relationships/slide" Target="/ppt/slides/slide4.xml" Id="R216259df02a14334" /><Relationship Type="http://schemas.openxmlformats.org/officeDocument/2006/relationships/slide" Target="/ppt/slides/slide5.xml" Id="Rd4bf9d47465246ad" /><Relationship Type="http://schemas.openxmlformats.org/officeDocument/2006/relationships/slide" Target="/ppt/slides/slide6.xml" Id="Re3336ac5804e44dd" /><Relationship Type="http://schemas.openxmlformats.org/officeDocument/2006/relationships/slide" Target="/ppt/slides/slide7.xml" Id="Rd95df54cab7341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a100d2705d46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9e6dcc6da4707" /><Relationship Type="http://schemas.openxmlformats.org/officeDocument/2006/relationships/theme" Target="/ppt/slideMasters/theme/theme1.xml" Id="R7b2ede94371d4a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39e6dcc6da47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e3f636d7c4f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6d5b66d7047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49980522645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1aa7686464a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53dadcc2d4d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d1c8a9da342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bba1326864c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SKORPO SABAS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SKORPO SABAS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7 020 098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SVERRE OVE  –  90,9 %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ADRIAN HEGGLAND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ARON FROTVEIT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BELINDA FROTVEIT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Sverre O Arnesen, Solstrandvegen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sverre.arnesen@orcus.no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986 436 839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