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762215d41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e310859cb444a2"/>
  </p:sldMasterIdLst>
  <p:sldIdLst>
    <p:sldId xmlns:r="http://schemas.openxmlformats.org/officeDocument/2006/relationships" id="256" r:id="R041e50e0196840cc"/>
    <p:sldId xmlns:r="http://schemas.openxmlformats.org/officeDocument/2006/relationships" id="257" r:id="R70cdb149bbbc4318"/>
    <p:sldId xmlns:r="http://schemas.openxmlformats.org/officeDocument/2006/relationships" id="258" r:id="R194c36a8f27044fd"/>
    <p:sldId xmlns:r="http://schemas.openxmlformats.org/officeDocument/2006/relationships" id="259" r:id="R0b7cebd0241d4866"/>
    <p:sldId xmlns:r="http://schemas.openxmlformats.org/officeDocument/2006/relationships" id="260" r:id="R89842c4a0ac34d36"/>
    <p:sldId xmlns:r="http://schemas.openxmlformats.org/officeDocument/2006/relationships" id="261" r:id="R882dd3cc4148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310859cb444a2" /><Relationship Type="http://schemas.openxmlformats.org/officeDocument/2006/relationships/slide" Target="/ppt/slides/slide1.xml" Id="R041e50e0196840cc" /><Relationship Type="http://schemas.openxmlformats.org/officeDocument/2006/relationships/slide" Target="/ppt/slides/slide2.xml" Id="R70cdb149bbbc4318" /><Relationship Type="http://schemas.openxmlformats.org/officeDocument/2006/relationships/slide" Target="/ppt/slides/slide3.xml" Id="R194c36a8f27044fd" /><Relationship Type="http://schemas.openxmlformats.org/officeDocument/2006/relationships/slide" Target="/ppt/slides/slide4.xml" Id="R0b7cebd0241d4866" /><Relationship Type="http://schemas.openxmlformats.org/officeDocument/2006/relationships/slide" Target="/ppt/slides/slide5.xml" Id="R89842c4a0ac34d36" /><Relationship Type="http://schemas.openxmlformats.org/officeDocument/2006/relationships/slide" Target="/ppt/slides/slide6.xml" Id="R882dd3cc4148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03b111ce4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2c99f0f3424b" /><Relationship Type="http://schemas.openxmlformats.org/officeDocument/2006/relationships/theme" Target="/ppt/slideMasters/theme/theme1.xml" Id="Rebafa90bbb01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b2c99f0f3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82d81344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fb836bef3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45db8cf8b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29d59fdce43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87738b8d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3dac2f352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GAIA-OSLO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GAIA-OSLO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Jaerveien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frederica@gaiaarkitekter.no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www.gaiaarkitekter.no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986 440 747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GAIA-OSLO AS</a:t>
            </a:r>
          </a:p>
        </p:txBody>
      </p:sp>
    </p:spTree>
  </p:cSld>
  <p:clrMapOvr>
    <a:masterClrMapping xmlns:a="http://schemas.openxmlformats.org/drawingml/2006/main"/>
  </p:clrMapOvr>
</p:sld>
</file>