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2a9ea58418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3eff7087642dd"/>
  </p:sldMasterIdLst>
  <p:sldIdLst>
    <p:sldId xmlns:r="http://schemas.openxmlformats.org/officeDocument/2006/relationships" id="256" r:id="R148c9163dad84d58"/>
    <p:sldId xmlns:r="http://schemas.openxmlformats.org/officeDocument/2006/relationships" id="257" r:id="R746af9b2023b456d"/>
    <p:sldId xmlns:r="http://schemas.openxmlformats.org/officeDocument/2006/relationships" id="258" r:id="R1a53b50f664141d1"/>
    <p:sldId xmlns:r="http://schemas.openxmlformats.org/officeDocument/2006/relationships" id="259" r:id="R30cf803c05af42f5"/>
    <p:sldId xmlns:r="http://schemas.openxmlformats.org/officeDocument/2006/relationships" id="260" r:id="R7e499dabf5394e38"/>
    <p:sldId xmlns:r="http://schemas.openxmlformats.org/officeDocument/2006/relationships" id="261" r:id="Ra95d1dd5e235408c"/>
    <p:sldId xmlns:r="http://schemas.openxmlformats.org/officeDocument/2006/relationships" id="262" r:id="Rdad034ab6ba448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3eff7087642dd" /><Relationship Type="http://schemas.openxmlformats.org/officeDocument/2006/relationships/slide" Target="/ppt/slides/slide1.xml" Id="R148c9163dad84d58" /><Relationship Type="http://schemas.openxmlformats.org/officeDocument/2006/relationships/slide" Target="/ppt/slides/slide2.xml" Id="R746af9b2023b456d" /><Relationship Type="http://schemas.openxmlformats.org/officeDocument/2006/relationships/slide" Target="/ppt/slides/slide3.xml" Id="R1a53b50f664141d1" /><Relationship Type="http://schemas.openxmlformats.org/officeDocument/2006/relationships/slide" Target="/ppt/slides/slide4.xml" Id="R30cf803c05af42f5" /><Relationship Type="http://schemas.openxmlformats.org/officeDocument/2006/relationships/slide" Target="/ppt/slides/slide5.xml" Id="R7e499dabf5394e38" /><Relationship Type="http://schemas.openxmlformats.org/officeDocument/2006/relationships/slide" Target="/ppt/slides/slide6.xml" Id="Ra95d1dd5e235408c" /><Relationship Type="http://schemas.openxmlformats.org/officeDocument/2006/relationships/slide" Target="/ppt/slides/slide7.xml" Id="Rdad034ab6ba448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00fcce80249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a8371e7bd4423" /><Relationship Type="http://schemas.openxmlformats.org/officeDocument/2006/relationships/theme" Target="/ppt/slideMasters/theme/theme1.xml" Id="R8038137806c046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a8371e7bd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8ed1095f8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dad90f37a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a40103073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e50093e5d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4b602d83e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2194cede640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0d540bb63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LÆSHØ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LÆSHØ EIENDOM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SVEEN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 STEINEHAUGEN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986 469 729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