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a8d08c4fca45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ccaaeab7ea4206"/>
  </p:sldMasterIdLst>
  <p:sldIdLst>
    <p:sldId xmlns:r="http://schemas.openxmlformats.org/officeDocument/2006/relationships" id="256" r:id="Rab8b9c46155d4d4a"/>
    <p:sldId xmlns:r="http://schemas.openxmlformats.org/officeDocument/2006/relationships" id="257" r:id="R7fa5223c314d4acb"/>
    <p:sldId xmlns:r="http://schemas.openxmlformats.org/officeDocument/2006/relationships" id="258" r:id="Ra806400f53c94f55"/>
    <p:sldId xmlns:r="http://schemas.openxmlformats.org/officeDocument/2006/relationships" id="259" r:id="Re1bcfd074c914aae"/>
    <p:sldId xmlns:r="http://schemas.openxmlformats.org/officeDocument/2006/relationships" id="260" r:id="R0ac7316dec474088"/>
    <p:sldId xmlns:r="http://schemas.openxmlformats.org/officeDocument/2006/relationships" id="261" r:id="R0730175450c84b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ccaaeab7ea4206" /><Relationship Type="http://schemas.openxmlformats.org/officeDocument/2006/relationships/slide" Target="/ppt/slides/slide1.xml" Id="Rab8b9c46155d4d4a" /><Relationship Type="http://schemas.openxmlformats.org/officeDocument/2006/relationships/slide" Target="/ppt/slides/slide2.xml" Id="R7fa5223c314d4acb" /><Relationship Type="http://schemas.openxmlformats.org/officeDocument/2006/relationships/slide" Target="/ppt/slides/slide3.xml" Id="Ra806400f53c94f55" /><Relationship Type="http://schemas.openxmlformats.org/officeDocument/2006/relationships/slide" Target="/ppt/slides/slide4.xml" Id="Re1bcfd074c914aae" /><Relationship Type="http://schemas.openxmlformats.org/officeDocument/2006/relationships/slide" Target="/ppt/slides/slide5.xml" Id="R0ac7316dec474088" /><Relationship Type="http://schemas.openxmlformats.org/officeDocument/2006/relationships/slide" Target="/ppt/slides/slide6.xml" Id="R0730175450c84b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157f0917cc4e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43d0527e04b76" /><Relationship Type="http://schemas.openxmlformats.org/officeDocument/2006/relationships/theme" Target="/ppt/slideMasters/theme/theme1.xml" Id="R9cfc382ee8404b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243d0527e04b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fc2fb06b042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70474e5634e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91158ba2f46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e39118f1641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c55ed046740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f5f662cba4a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FRYSJA BILGLASS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986 479 708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