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f2c341e00446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0e64941a0f48ad"/>
  </p:sldMasterIdLst>
  <p:sldIdLst>
    <p:sldId xmlns:r="http://schemas.openxmlformats.org/officeDocument/2006/relationships" id="256" r:id="R72850446df8149bf"/>
    <p:sldId xmlns:r="http://schemas.openxmlformats.org/officeDocument/2006/relationships" id="257" r:id="Ref5b0966c99b4f81"/>
    <p:sldId xmlns:r="http://schemas.openxmlformats.org/officeDocument/2006/relationships" id="258" r:id="Ra4eb71b3eba04662"/>
    <p:sldId xmlns:r="http://schemas.openxmlformats.org/officeDocument/2006/relationships" id="259" r:id="R6ffef10890cd43c7"/>
    <p:sldId xmlns:r="http://schemas.openxmlformats.org/officeDocument/2006/relationships" id="260" r:id="Re1f1ea34af6a43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0e64941a0f48ad" /><Relationship Type="http://schemas.openxmlformats.org/officeDocument/2006/relationships/slide" Target="/ppt/slides/slide1.xml" Id="R72850446df8149bf" /><Relationship Type="http://schemas.openxmlformats.org/officeDocument/2006/relationships/slide" Target="/ppt/slides/slide2.xml" Id="Ref5b0966c99b4f81" /><Relationship Type="http://schemas.openxmlformats.org/officeDocument/2006/relationships/slide" Target="/ppt/slides/slide3.xml" Id="Ra4eb71b3eba04662" /><Relationship Type="http://schemas.openxmlformats.org/officeDocument/2006/relationships/slide" Target="/ppt/slides/slide4.xml" Id="R6ffef10890cd43c7" /><Relationship Type="http://schemas.openxmlformats.org/officeDocument/2006/relationships/slide" Target="/ppt/slides/slide5.xml" Id="Re1f1ea34af6a43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e7dcdb1354a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44b0a106f4345" /><Relationship Type="http://schemas.openxmlformats.org/officeDocument/2006/relationships/theme" Target="/ppt/slideMasters/theme/theme1.xml" Id="R752eeb9d41b043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544b0a106f43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02971d4194b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43aec95c54d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fe6098dcd49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4ecd5012544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f31bd3c9147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FRYSJA BILGLASS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 BILGLASS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986 479 708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