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7b364f54b4c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3366362d040c9"/>
  </p:sldMasterIdLst>
  <p:sldIdLst>
    <p:sldId xmlns:r="http://schemas.openxmlformats.org/officeDocument/2006/relationships" id="256" r:id="Rf2bd9f8ba1e040a3"/>
    <p:sldId xmlns:r="http://schemas.openxmlformats.org/officeDocument/2006/relationships" id="257" r:id="R1107c79ca51a459a"/>
    <p:sldId xmlns:r="http://schemas.openxmlformats.org/officeDocument/2006/relationships" id="258" r:id="R629c0f31465d40ff"/>
    <p:sldId xmlns:r="http://schemas.openxmlformats.org/officeDocument/2006/relationships" id="259" r:id="Rc0cb346528144727"/>
    <p:sldId xmlns:r="http://schemas.openxmlformats.org/officeDocument/2006/relationships" id="260" r:id="R1cb911c31e7640d0"/>
    <p:sldId xmlns:r="http://schemas.openxmlformats.org/officeDocument/2006/relationships" id="261" r:id="R2e428a55b2fe448f"/>
    <p:sldId xmlns:r="http://schemas.openxmlformats.org/officeDocument/2006/relationships" id="262" r:id="Rbda43fdaf61c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3366362d040c9" /><Relationship Type="http://schemas.openxmlformats.org/officeDocument/2006/relationships/slide" Target="/ppt/slides/slide1.xml" Id="Rf2bd9f8ba1e040a3" /><Relationship Type="http://schemas.openxmlformats.org/officeDocument/2006/relationships/slide" Target="/ppt/slides/slide2.xml" Id="R1107c79ca51a459a" /><Relationship Type="http://schemas.openxmlformats.org/officeDocument/2006/relationships/slide" Target="/ppt/slides/slide3.xml" Id="R629c0f31465d40ff" /><Relationship Type="http://schemas.openxmlformats.org/officeDocument/2006/relationships/slide" Target="/ppt/slides/slide4.xml" Id="Rc0cb346528144727" /><Relationship Type="http://schemas.openxmlformats.org/officeDocument/2006/relationships/slide" Target="/ppt/slides/slide5.xml" Id="R1cb911c31e7640d0" /><Relationship Type="http://schemas.openxmlformats.org/officeDocument/2006/relationships/slide" Target="/ppt/slides/slide6.xml" Id="R2e428a55b2fe448f" /><Relationship Type="http://schemas.openxmlformats.org/officeDocument/2006/relationships/slide" Target="/ppt/slides/slide7.xml" Id="Rbda43fdaf61c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25122b7a847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e3d97d3334ed1" /><Relationship Type="http://schemas.openxmlformats.org/officeDocument/2006/relationships/theme" Target="/ppt/slideMasters/theme/theme1.xml" Id="Rcdcb326be821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e3d97d333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d0daf055945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2a34901243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0ab92dac941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333d12499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e206617ce44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d63f405e4c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59973f3b0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CAMELBACK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CAMELBACK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40 308 894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141 949 747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170 123 337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BJARK  –  88,9 %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BJARK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37 98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tb@cholding.no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986 497 668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CAMELBACK HOLDING AS</a:t>
            </a:r>
          </a:p>
        </p:txBody>
      </p:sp>
    </p:spTree>
  </p:cSld>
  <p:clrMapOvr>
    <a:masterClrMapping xmlns:a="http://schemas.openxmlformats.org/drawingml/2006/main"/>
  </p:clrMapOvr>
</p:sld>
</file>