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241d430adf48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c2dbe630bf4d7e"/>
  </p:sldMasterIdLst>
  <p:sldIdLst>
    <p:sldId xmlns:r="http://schemas.openxmlformats.org/officeDocument/2006/relationships" id="256" r:id="Rcb0475ed1b2d49f9"/>
    <p:sldId xmlns:r="http://schemas.openxmlformats.org/officeDocument/2006/relationships" id="257" r:id="R33a23713c4534286"/>
    <p:sldId xmlns:r="http://schemas.openxmlformats.org/officeDocument/2006/relationships" id="258" r:id="Rcfff2bb20c464bd5"/>
    <p:sldId xmlns:r="http://schemas.openxmlformats.org/officeDocument/2006/relationships" id="259" r:id="R6471237062974ed6"/>
    <p:sldId xmlns:r="http://schemas.openxmlformats.org/officeDocument/2006/relationships" id="260" r:id="R0502f4e11a9d49e7"/>
    <p:sldId xmlns:r="http://schemas.openxmlformats.org/officeDocument/2006/relationships" id="261" r:id="Rb0994d531b934167"/>
    <p:sldId xmlns:r="http://schemas.openxmlformats.org/officeDocument/2006/relationships" id="262" r:id="Rb297341d66e84f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2dbe630bf4d7e" /><Relationship Type="http://schemas.openxmlformats.org/officeDocument/2006/relationships/slide" Target="/ppt/slides/slide1.xml" Id="Rcb0475ed1b2d49f9" /><Relationship Type="http://schemas.openxmlformats.org/officeDocument/2006/relationships/slide" Target="/ppt/slides/slide2.xml" Id="R33a23713c4534286" /><Relationship Type="http://schemas.openxmlformats.org/officeDocument/2006/relationships/slide" Target="/ppt/slides/slide3.xml" Id="Rcfff2bb20c464bd5" /><Relationship Type="http://schemas.openxmlformats.org/officeDocument/2006/relationships/slide" Target="/ppt/slides/slide4.xml" Id="R6471237062974ed6" /><Relationship Type="http://schemas.openxmlformats.org/officeDocument/2006/relationships/slide" Target="/ppt/slides/slide5.xml" Id="R0502f4e11a9d49e7" /><Relationship Type="http://schemas.openxmlformats.org/officeDocument/2006/relationships/slide" Target="/ppt/slides/slide6.xml" Id="Rb0994d531b934167" /><Relationship Type="http://schemas.openxmlformats.org/officeDocument/2006/relationships/slide" Target="/ppt/slides/slide7.xml" Id="Rb297341d66e84f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111b8fbe544a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269a3a5614b12" /><Relationship Type="http://schemas.openxmlformats.org/officeDocument/2006/relationships/theme" Target="/ppt/slideMasters/theme/theme1.xml" Id="R5c3c1ea710394b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1269a3a5614b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4f78c68554c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59389f06241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09ca1870640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acfce360042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d22dee5d741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8b33a71c24a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5ba5c15194a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 HJELLE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HJELLE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HJELLE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HJELLE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HJELLE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HJELLE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1 810 600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299 256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294 211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−361 188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642 536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HJELLE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HJELLE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HJELLE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21 75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firmapost@hjelle.org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www.hjelle.org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986 552 863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HJELLE ARKITEKTER AS</a:t>
            </a:r>
          </a:p>
        </p:txBody>
      </p:sp>
    </p:spTree>
  </p:cSld>
  <p:clrMapOvr>
    <a:masterClrMapping xmlns:a="http://schemas.openxmlformats.org/drawingml/2006/main"/>
  </p:clrMapOvr>
</p:sld>
</file>