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4a866e120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9990734e4488c"/>
  </p:sldMasterIdLst>
  <p:sldIdLst>
    <p:sldId xmlns:r="http://schemas.openxmlformats.org/officeDocument/2006/relationships" id="256" r:id="R6c1c86ff62a14029"/>
    <p:sldId xmlns:r="http://schemas.openxmlformats.org/officeDocument/2006/relationships" id="257" r:id="R9b48f0d2302f49f7"/>
    <p:sldId xmlns:r="http://schemas.openxmlformats.org/officeDocument/2006/relationships" id="258" r:id="R1be9e0b6f86e418c"/>
    <p:sldId xmlns:r="http://schemas.openxmlformats.org/officeDocument/2006/relationships" id="259" r:id="Re166b9044b754550"/>
    <p:sldId xmlns:r="http://schemas.openxmlformats.org/officeDocument/2006/relationships" id="260" r:id="Rde6813e620254412"/>
    <p:sldId xmlns:r="http://schemas.openxmlformats.org/officeDocument/2006/relationships" id="261" r:id="Rd98c5620fb0f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9990734e4488c" /><Relationship Type="http://schemas.openxmlformats.org/officeDocument/2006/relationships/slide" Target="/ppt/slides/slide1.xml" Id="R6c1c86ff62a14029" /><Relationship Type="http://schemas.openxmlformats.org/officeDocument/2006/relationships/slide" Target="/ppt/slides/slide2.xml" Id="R9b48f0d2302f49f7" /><Relationship Type="http://schemas.openxmlformats.org/officeDocument/2006/relationships/slide" Target="/ppt/slides/slide3.xml" Id="R1be9e0b6f86e418c" /><Relationship Type="http://schemas.openxmlformats.org/officeDocument/2006/relationships/slide" Target="/ppt/slides/slide4.xml" Id="Re166b9044b754550" /><Relationship Type="http://schemas.openxmlformats.org/officeDocument/2006/relationships/slide" Target="/ppt/slides/slide5.xml" Id="Rde6813e620254412" /><Relationship Type="http://schemas.openxmlformats.org/officeDocument/2006/relationships/slide" Target="/ppt/slides/slide6.xml" Id="Rd98c5620fb0f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c8e54fd97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1908fb01a47b8" /><Relationship Type="http://schemas.openxmlformats.org/officeDocument/2006/relationships/theme" Target="/ppt/slideMasters/theme/theme1.xml" Id="Rae61b32c2395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1908fb01a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5271763974e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6fddc30dc46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2e367e1a5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1a020e312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4ae0a4783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7d5595e4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ELRÅDGIVER OLE LÜHR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ELRÅDGIVER OLE LÜHR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ELRÅDGIVER OLE LÜHR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ELRÅDGIVER OLE LÜHR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ELRÅDGIVER OLE LÜHR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ELRÅDGIVER OLE LÜHR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LÜHR OLE WILHELM HANEBORG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HØVE ARE JACOB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ELRÅDGIVER OLE LÜHR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ELRÅDGIVER OLE LÜHR AS</a:t>
            </a:r>
          </a:p>
        </p:txBody>
      </p:sp>
    </p:spTree>
  </p:cSld>
  <p:clrMapOvr>
    <a:masterClrMapping xmlns:a="http://schemas.openxmlformats.org/drawingml/2006/main"/>
  </p:clrMapOvr>
</p:sld>
</file>