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c98663f53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5f20f54a14e14"/>
  </p:sldMasterIdLst>
  <p:sldIdLst>
    <p:sldId xmlns:r="http://schemas.openxmlformats.org/officeDocument/2006/relationships" id="256" r:id="R89be5e7115054a36"/>
    <p:sldId xmlns:r="http://schemas.openxmlformats.org/officeDocument/2006/relationships" id="257" r:id="R8762bde05daa4e86"/>
    <p:sldId xmlns:r="http://schemas.openxmlformats.org/officeDocument/2006/relationships" id="258" r:id="R1ab7be572bb2465e"/>
    <p:sldId xmlns:r="http://schemas.openxmlformats.org/officeDocument/2006/relationships" id="259" r:id="Rce8609eab5b04a8b"/>
    <p:sldId xmlns:r="http://schemas.openxmlformats.org/officeDocument/2006/relationships" id="260" r:id="Rf1b9a0295a174404"/>
    <p:sldId xmlns:r="http://schemas.openxmlformats.org/officeDocument/2006/relationships" id="261" r:id="R767c93ccf41945c8"/>
    <p:sldId xmlns:r="http://schemas.openxmlformats.org/officeDocument/2006/relationships" id="262" r:id="R56a2f81880fb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5f20f54a14e14" /><Relationship Type="http://schemas.openxmlformats.org/officeDocument/2006/relationships/slide" Target="/ppt/slides/slide1.xml" Id="R89be5e7115054a36" /><Relationship Type="http://schemas.openxmlformats.org/officeDocument/2006/relationships/slide" Target="/ppt/slides/slide2.xml" Id="R8762bde05daa4e86" /><Relationship Type="http://schemas.openxmlformats.org/officeDocument/2006/relationships/slide" Target="/ppt/slides/slide3.xml" Id="R1ab7be572bb2465e" /><Relationship Type="http://schemas.openxmlformats.org/officeDocument/2006/relationships/slide" Target="/ppt/slides/slide4.xml" Id="Rce8609eab5b04a8b" /><Relationship Type="http://schemas.openxmlformats.org/officeDocument/2006/relationships/slide" Target="/ppt/slides/slide5.xml" Id="Rf1b9a0295a174404" /><Relationship Type="http://schemas.openxmlformats.org/officeDocument/2006/relationships/slide" Target="/ppt/slides/slide6.xml" Id="R767c93ccf41945c8" /><Relationship Type="http://schemas.openxmlformats.org/officeDocument/2006/relationships/slide" Target="/ppt/slides/slide7.xml" Id="R56a2f81880fb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0ee12590e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a680c73084a30" /><Relationship Type="http://schemas.openxmlformats.org/officeDocument/2006/relationships/theme" Target="/ppt/slideMasters/theme/theme1.xml" Id="R06092dc73f2f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a680c73084a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07983ce1745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fecf377745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fb6ef9491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7b8fa3fc8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f779837a0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c75651c4a4b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99a7fdb79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MAAS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MAAS MANAGEMENT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ASTRID FJELL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ROGNALDSEN VILLY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986 589 694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MAAS MANAGEMENT AS</a:t>
            </a:r>
          </a:p>
        </p:txBody>
      </p:sp>
    </p:spTree>
  </p:cSld>
  <p:clrMapOvr>
    <a:masterClrMapping xmlns:a="http://schemas.openxmlformats.org/drawingml/2006/main"/>
  </p:clrMapOvr>
</p:sld>
</file>