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517045f96b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076c62eea4f48"/>
  </p:sldMasterIdLst>
  <p:sldIdLst>
    <p:sldId xmlns:r="http://schemas.openxmlformats.org/officeDocument/2006/relationships" id="256" r:id="R30e068c67f934730"/>
    <p:sldId xmlns:r="http://schemas.openxmlformats.org/officeDocument/2006/relationships" id="257" r:id="R4ceaecdddad34ce3"/>
    <p:sldId xmlns:r="http://schemas.openxmlformats.org/officeDocument/2006/relationships" id="258" r:id="R48caf43e21914461"/>
    <p:sldId xmlns:r="http://schemas.openxmlformats.org/officeDocument/2006/relationships" id="259" r:id="Rb8d2520466d24dae"/>
    <p:sldId xmlns:r="http://schemas.openxmlformats.org/officeDocument/2006/relationships" id="260" r:id="Re8793b5402e74d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076c62eea4f48" /><Relationship Type="http://schemas.openxmlformats.org/officeDocument/2006/relationships/slide" Target="/ppt/slides/slide1.xml" Id="R30e068c67f934730" /><Relationship Type="http://schemas.openxmlformats.org/officeDocument/2006/relationships/slide" Target="/ppt/slides/slide2.xml" Id="R4ceaecdddad34ce3" /><Relationship Type="http://schemas.openxmlformats.org/officeDocument/2006/relationships/slide" Target="/ppt/slides/slide3.xml" Id="R48caf43e21914461" /><Relationship Type="http://schemas.openxmlformats.org/officeDocument/2006/relationships/slide" Target="/ppt/slides/slide4.xml" Id="Rb8d2520466d24dae" /><Relationship Type="http://schemas.openxmlformats.org/officeDocument/2006/relationships/slide" Target="/ppt/slides/slide5.xml" Id="Re8793b5402e74d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c1de2f001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92ad82bde45bd" /><Relationship Type="http://schemas.openxmlformats.org/officeDocument/2006/relationships/theme" Target="/ppt/slideMasters/theme/theme1.xml" Id="Rc5ed537e42ba4a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92ad82bde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2351da80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8b8b33457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b143d7a9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0665d8607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80c2bf3fe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 SKJÆRGÅRDEN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 SKJÆRGÅRDEN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 SKJÆRGÅRDEN ble etablert [år] og holder til i Fleinvær.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 SKJÆRGÅRDEN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 SKJÆRGÅRDEN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 SKJÆRGÅRDEN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8094 Fleinvær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srv@lovold.no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986 593 802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 SKJÆRGÅRDEN</a:t>
            </a:r>
          </a:p>
        </p:txBody>
      </p:sp>
    </p:spTree>
  </p:cSld>
  <p:clrMapOvr>
    <a:masterClrMapping xmlns:a="http://schemas.openxmlformats.org/drawingml/2006/main"/>
  </p:clrMapOvr>
</p:sld>
</file>