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47783d5f9d49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5121fa721f462d"/>
  </p:sldMasterIdLst>
  <p:sldIdLst>
    <p:sldId xmlns:r="http://schemas.openxmlformats.org/officeDocument/2006/relationships" id="256" r:id="R67ddecf290994046"/>
    <p:sldId xmlns:r="http://schemas.openxmlformats.org/officeDocument/2006/relationships" id="257" r:id="R716ce2a22865413f"/>
    <p:sldId xmlns:r="http://schemas.openxmlformats.org/officeDocument/2006/relationships" id="258" r:id="R8dcf5b59dcc84364"/>
    <p:sldId xmlns:r="http://schemas.openxmlformats.org/officeDocument/2006/relationships" id="259" r:id="Ra194180e24a64555"/>
    <p:sldId xmlns:r="http://schemas.openxmlformats.org/officeDocument/2006/relationships" id="260" r:id="R22e455be7fe04deb"/>
    <p:sldId xmlns:r="http://schemas.openxmlformats.org/officeDocument/2006/relationships" id="261" r:id="Ra7c47cfee04f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121fa721f462d" /><Relationship Type="http://schemas.openxmlformats.org/officeDocument/2006/relationships/slide" Target="/ppt/slides/slide1.xml" Id="R67ddecf290994046" /><Relationship Type="http://schemas.openxmlformats.org/officeDocument/2006/relationships/slide" Target="/ppt/slides/slide2.xml" Id="R716ce2a22865413f" /><Relationship Type="http://schemas.openxmlformats.org/officeDocument/2006/relationships/slide" Target="/ppt/slides/slide3.xml" Id="R8dcf5b59dcc84364" /><Relationship Type="http://schemas.openxmlformats.org/officeDocument/2006/relationships/slide" Target="/ppt/slides/slide4.xml" Id="Ra194180e24a64555" /><Relationship Type="http://schemas.openxmlformats.org/officeDocument/2006/relationships/slide" Target="/ppt/slides/slide5.xml" Id="R22e455be7fe04deb" /><Relationship Type="http://schemas.openxmlformats.org/officeDocument/2006/relationships/slide" Target="/ppt/slides/slide6.xml" Id="Ra7c47cfee04f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aba43b9af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5753572da4c9b" /><Relationship Type="http://schemas.openxmlformats.org/officeDocument/2006/relationships/theme" Target="/ppt/slideMasters/theme/theme1.xml" Id="Re7a592ce2884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5753572da4c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a4eaa5b2642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535cb260f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4a39da206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8f618dde6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b26d8bd35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bdacd95e74d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