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cf9daefbea4d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95f2c54f60422b"/>
  </p:sldMasterIdLst>
  <p:sldIdLst>
    <p:sldId xmlns:r="http://schemas.openxmlformats.org/officeDocument/2006/relationships" id="256" r:id="R9563ac72ad3c4466"/>
    <p:sldId xmlns:r="http://schemas.openxmlformats.org/officeDocument/2006/relationships" id="257" r:id="R1b9f3a6b12b84fa8"/>
    <p:sldId xmlns:r="http://schemas.openxmlformats.org/officeDocument/2006/relationships" id="258" r:id="R04daa25e54aa469d"/>
    <p:sldId xmlns:r="http://schemas.openxmlformats.org/officeDocument/2006/relationships" id="259" r:id="R7192e86dc5ee4a46"/>
    <p:sldId xmlns:r="http://schemas.openxmlformats.org/officeDocument/2006/relationships" id="260" r:id="R42abaab3c4f048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95f2c54f60422b" /><Relationship Type="http://schemas.openxmlformats.org/officeDocument/2006/relationships/slide" Target="/ppt/slides/slide1.xml" Id="R9563ac72ad3c4466" /><Relationship Type="http://schemas.openxmlformats.org/officeDocument/2006/relationships/slide" Target="/ppt/slides/slide2.xml" Id="R1b9f3a6b12b84fa8" /><Relationship Type="http://schemas.openxmlformats.org/officeDocument/2006/relationships/slide" Target="/ppt/slides/slide3.xml" Id="R04daa25e54aa469d" /><Relationship Type="http://schemas.openxmlformats.org/officeDocument/2006/relationships/slide" Target="/ppt/slides/slide4.xml" Id="R7192e86dc5ee4a46" /><Relationship Type="http://schemas.openxmlformats.org/officeDocument/2006/relationships/slide" Target="/ppt/slides/slide5.xml" Id="R42abaab3c4f048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561e1e6b7747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f1dab6b5c4efe" /><Relationship Type="http://schemas.openxmlformats.org/officeDocument/2006/relationships/theme" Target="/ppt/slideMasters/theme/theme1.xml" Id="R5704ea4766f44d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9f1dab6b5c4e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b7b8f52d449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4b6e8692048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5366c2fb94b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4922385a645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96943590040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NORAL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