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9ce390074943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66740750aa47a4"/>
  </p:sldMasterIdLst>
  <p:sldIdLst>
    <p:sldId xmlns:r="http://schemas.openxmlformats.org/officeDocument/2006/relationships" id="256" r:id="Rbd045443d1974bdd"/>
    <p:sldId xmlns:r="http://schemas.openxmlformats.org/officeDocument/2006/relationships" id="257" r:id="Rc1d3765c80254cd8"/>
    <p:sldId xmlns:r="http://schemas.openxmlformats.org/officeDocument/2006/relationships" id="258" r:id="Rdd0d25394f104077"/>
    <p:sldId xmlns:r="http://schemas.openxmlformats.org/officeDocument/2006/relationships" id="259" r:id="R23de857dcd9f4931"/>
    <p:sldId xmlns:r="http://schemas.openxmlformats.org/officeDocument/2006/relationships" id="260" r:id="R4be19b6176314964"/>
    <p:sldId xmlns:r="http://schemas.openxmlformats.org/officeDocument/2006/relationships" id="261" r:id="Rf069315c07454a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66740750aa47a4" /><Relationship Type="http://schemas.openxmlformats.org/officeDocument/2006/relationships/slide" Target="/ppt/slides/slide1.xml" Id="Rbd045443d1974bdd" /><Relationship Type="http://schemas.openxmlformats.org/officeDocument/2006/relationships/slide" Target="/ppt/slides/slide2.xml" Id="Rc1d3765c80254cd8" /><Relationship Type="http://schemas.openxmlformats.org/officeDocument/2006/relationships/slide" Target="/ppt/slides/slide3.xml" Id="Rdd0d25394f104077" /><Relationship Type="http://schemas.openxmlformats.org/officeDocument/2006/relationships/slide" Target="/ppt/slides/slide4.xml" Id="R23de857dcd9f4931" /><Relationship Type="http://schemas.openxmlformats.org/officeDocument/2006/relationships/slide" Target="/ppt/slides/slide5.xml" Id="R4be19b6176314964" /><Relationship Type="http://schemas.openxmlformats.org/officeDocument/2006/relationships/slide" Target="/ppt/slides/slide6.xml" Id="Rf069315c07454a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6f1cdfa4b04a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91c2bc13e4cc6" /><Relationship Type="http://schemas.openxmlformats.org/officeDocument/2006/relationships/theme" Target="/ppt/slideMasters/theme/theme1.xml" Id="R97d6102c9f8b43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f91c2bc13e4c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96f396f6543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579e3933041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48eeaef4d41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d5a6a898b45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b3aa587e84e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1fe31f79441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