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635e4a27a04c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f1546262c24262"/>
  </p:sldMasterIdLst>
  <p:sldIdLst>
    <p:sldId xmlns:r="http://schemas.openxmlformats.org/officeDocument/2006/relationships" id="256" r:id="R953b999155804bdd"/>
    <p:sldId xmlns:r="http://schemas.openxmlformats.org/officeDocument/2006/relationships" id="257" r:id="Rb731a82484c64798"/>
    <p:sldId xmlns:r="http://schemas.openxmlformats.org/officeDocument/2006/relationships" id="258" r:id="Rff469553282c47ad"/>
    <p:sldId xmlns:r="http://schemas.openxmlformats.org/officeDocument/2006/relationships" id="259" r:id="R54c9b95383b44a2d"/>
    <p:sldId xmlns:r="http://schemas.openxmlformats.org/officeDocument/2006/relationships" id="260" r:id="Rac276d714c884fb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f1546262c24262" /><Relationship Type="http://schemas.openxmlformats.org/officeDocument/2006/relationships/slide" Target="/ppt/slides/slide1.xml" Id="R953b999155804bdd" /><Relationship Type="http://schemas.openxmlformats.org/officeDocument/2006/relationships/slide" Target="/ppt/slides/slide2.xml" Id="Rb731a82484c64798" /><Relationship Type="http://schemas.openxmlformats.org/officeDocument/2006/relationships/slide" Target="/ppt/slides/slide3.xml" Id="Rff469553282c47ad" /><Relationship Type="http://schemas.openxmlformats.org/officeDocument/2006/relationships/slide" Target="/ppt/slides/slide4.xml" Id="R54c9b95383b44a2d" /><Relationship Type="http://schemas.openxmlformats.org/officeDocument/2006/relationships/slide" Target="/ppt/slides/slide5.xml" Id="Rac276d714c884fb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184257f67c4e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852413b36748fc" /><Relationship Type="http://schemas.openxmlformats.org/officeDocument/2006/relationships/theme" Target="/ppt/slideMasters/theme/theme1.xml" Id="R7e5917a677f54d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852413b36748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9d67c2e33942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9fb74efe7544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c7c763f5994f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f169de4edd49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8835f587b842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KINO HØNEFOSS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KINO HØNEFOSS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986 647 708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