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8d6af1140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bfe91b3fe45ae"/>
  </p:sldMasterIdLst>
  <p:sldIdLst>
    <p:sldId xmlns:r="http://schemas.openxmlformats.org/officeDocument/2006/relationships" id="256" r:id="R13ab04c48f3e4669"/>
    <p:sldId xmlns:r="http://schemas.openxmlformats.org/officeDocument/2006/relationships" id="257" r:id="R49f2c3593a574bc7"/>
    <p:sldId xmlns:r="http://schemas.openxmlformats.org/officeDocument/2006/relationships" id="258" r:id="R3be7017039754900"/>
    <p:sldId xmlns:r="http://schemas.openxmlformats.org/officeDocument/2006/relationships" id="259" r:id="R89f9ab37efbf405b"/>
    <p:sldId xmlns:r="http://schemas.openxmlformats.org/officeDocument/2006/relationships" id="260" r:id="R5546f3379d5d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bfe91b3fe45ae" /><Relationship Type="http://schemas.openxmlformats.org/officeDocument/2006/relationships/slide" Target="/ppt/slides/slide1.xml" Id="R13ab04c48f3e4669" /><Relationship Type="http://schemas.openxmlformats.org/officeDocument/2006/relationships/slide" Target="/ppt/slides/slide2.xml" Id="R49f2c3593a574bc7" /><Relationship Type="http://schemas.openxmlformats.org/officeDocument/2006/relationships/slide" Target="/ppt/slides/slide3.xml" Id="R3be7017039754900" /><Relationship Type="http://schemas.openxmlformats.org/officeDocument/2006/relationships/slide" Target="/ppt/slides/slide4.xml" Id="R89f9ab37efbf405b" /><Relationship Type="http://schemas.openxmlformats.org/officeDocument/2006/relationships/slide" Target="/ppt/slides/slide5.xml" Id="R5546f3379d5d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165f9691a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62d2faf34999" /><Relationship Type="http://schemas.openxmlformats.org/officeDocument/2006/relationships/theme" Target="/ppt/slideMasters/theme/theme1.xml" Id="Rec9a848259bb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662d2faf3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e38fb726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1656b35e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5f31d3757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939d64c1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473fc0f7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