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c108e698d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5ed11566d4a6a"/>
  </p:sldMasterIdLst>
  <p:sldIdLst>
    <p:sldId xmlns:r="http://schemas.openxmlformats.org/officeDocument/2006/relationships" id="256" r:id="Rd25032303da14e4c"/>
    <p:sldId xmlns:r="http://schemas.openxmlformats.org/officeDocument/2006/relationships" id="257" r:id="Raaa1573806e64f8a"/>
    <p:sldId xmlns:r="http://schemas.openxmlformats.org/officeDocument/2006/relationships" id="258" r:id="R61b0e527dfd146e9"/>
    <p:sldId xmlns:r="http://schemas.openxmlformats.org/officeDocument/2006/relationships" id="259" r:id="R5db86a2b566d4f85"/>
    <p:sldId xmlns:r="http://schemas.openxmlformats.org/officeDocument/2006/relationships" id="260" r:id="R77fd2668b45f46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5ed11566d4a6a" /><Relationship Type="http://schemas.openxmlformats.org/officeDocument/2006/relationships/slide" Target="/ppt/slides/slide1.xml" Id="Rd25032303da14e4c" /><Relationship Type="http://schemas.openxmlformats.org/officeDocument/2006/relationships/slide" Target="/ppt/slides/slide2.xml" Id="Raaa1573806e64f8a" /><Relationship Type="http://schemas.openxmlformats.org/officeDocument/2006/relationships/slide" Target="/ppt/slides/slide3.xml" Id="R61b0e527dfd146e9" /><Relationship Type="http://schemas.openxmlformats.org/officeDocument/2006/relationships/slide" Target="/ppt/slides/slide4.xml" Id="R5db86a2b566d4f85" /><Relationship Type="http://schemas.openxmlformats.org/officeDocument/2006/relationships/slide" Target="/ppt/slides/slide5.xml" Id="R77fd2668b45f46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3376fb0f845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3d13da1f4655" /><Relationship Type="http://schemas.openxmlformats.org/officeDocument/2006/relationships/theme" Target="/ppt/slideMasters/theme/theme1.xml" Id="R6f91b2dfbe0e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13d13da1f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6f9f9bf73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80c11af95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489d58bf0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9a1bc50f1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c61f6c7b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KUNST-VERKET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KUNST-VERKET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986 697 918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KUNST-VERKET AS</a:t>
            </a:r>
          </a:p>
        </p:txBody>
      </p:sp>
    </p:spTree>
  </p:cSld>
  <p:clrMapOvr>
    <a:masterClrMapping xmlns:a="http://schemas.openxmlformats.org/drawingml/2006/main"/>
  </p:clrMapOvr>
</p:sld>
</file>