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b359f9faa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0d96d71c4c46a7"/>
  </p:sldMasterIdLst>
  <p:sldIdLst>
    <p:sldId xmlns:r="http://schemas.openxmlformats.org/officeDocument/2006/relationships" id="256" r:id="R87c2ae157bc04683"/>
    <p:sldId xmlns:r="http://schemas.openxmlformats.org/officeDocument/2006/relationships" id="257" r:id="R60b6b51344b34094"/>
    <p:sldId xmlns:r="http://schemas.openxmlformats.org/officeDocument/2006/relationships" id="258" r:id="R54cd3b7ac59c49f2"/>
    <p:sldId xmlns:r="http://schemas.openxmlformats.org/officeDocument/2006/relationships" id="259" r:id="R619189def0d14c41"/>
    <p:sldId xmlns:r="http://schemas.openxmlformats.org/officeDocument/2006/relationships" id="260" r:id="R586adfbd0e38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d96d71c4c46a7" /><Relationship Type="http://schemas.openxmlformats.org/officeDocument/2006/relationships/slide" Target="/ppt/slides/slide1.xml" Id="R87c2ae157bc04683" /><Relationship Type="http://schemas.openxmlformats.org/officeDocument/2006/relationships/slide" Target="/ppt/slides/slide2.xml" Id="R60b6b51344b34094" /><Relationship Type="http://schemas.openxmlformats.org/officeDocument/2006/relationships/slide" Target="/ppt/slides/slide3.xml" Id="R54cd3b7ac59c49f2" /><Relationship Type="http://schemas.openxmlformats.org/officeDocument/2006/relationships/slide" Target="/ppt/slides/slide4.xml" Id="R619189def0d14c41" /><Relationship Type="http://schemas.openxmlformats.org/officeDocument/2006/relationships/slide" Target="/ppt/slides/slide5.xml" Id="R586adfbd0e38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ad5250818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624376dc64470" /><Relationship Type="http://schemas.openxmlformats.org/officeDocument/2006/relationships/theme" Target="/ppt/slideMasters/theme/theme1.xml" Id="R78cead6bb7ee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624376dc6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a19f78d15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24606d08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1e8958ebe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696db4191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cb2cc6744a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REVOLT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REVOLT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REVOLT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REVOLT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REVOLT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REVOLT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REVOLT TECHNOLOGY AS</a:t>
            </a:r>
          </a:p>
        </p:txBody>
      </p:sp>
    </p:spTree>
  </p:cSld>
  <p:clrMapOvr>
    <a:masterClrMapping xmlns:a="http://schemas.openxmlformats.org/drawingml/2006/main"/>
  </p:clrMapOvr>
</p:sld>
</file>