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89808e76a67417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a1307a2c1d4c57"/>
  </p:sldMasterIdLst>
  <p:sldIdLst>
    <p:sldId xmlns:r="http://schemas.openxmlformats.org/officeDocument/2006/relationships" id="256" r:id="Ra05332ba931d4ad1"/>
    <p:sldId xmlns:r="http://schemas.openxmlformats.org/officeDocument/2006/relationships" id="257" r:id="Rbc08dbe62b654d84"/>
    <p:sldId xmlns:r="http://schemas.openxmlformats.org/officeDocument/2006/relationships" id="258" r:id="R278acb6579204cae"/>
    <p:sldId xmlns:r="http://schemas.openxmlformats.org/officeDocument/2006/relationships" id="259" r:id="R88ca9d1dee434fa4"/>
    <p:sldId xmlns:r="http://schemas.openxmlformats.org/officeDocument/2006/relationships" id="260" r:id="Rb9deb43538a44b70"/>
    <p:sldId xmlns:r="http://schemas.openxmlformats.org/officeDocument/2006/relationships" id="261" r:id="R5a6d1447abeb4eba"/>
    <p:sldId xmlns:r="http://schemas.openxmlformats.org/officeDocument/2006/relationships" id="262" r:id="R0bfbb5506dba44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a1307a2c1d4c57" /><Relationship Type="http://schemas.openxmlformats.org/officeDocument/2006/relationships/slide" Target="/ppt/slides/slide1.xml" Id="Ra05332ba931d4ad1" /><Relationship Type="http://schemas.openxmlformats.org/officeDocument/2006/relationships/slide" Target="/ppt/slides/slide2.xml" Id="Rbc08dbe62b654d84" /><Relationship Type="http://schemas.openxmlformats.org/officeDocument/2006/relationships/slide" Target="/ppt/slides/slide3.xml" Id="R278acb6579204cae" /><Relationship Type="http://schemas.openxmlformats.org/officeDocument/2006/relationships/slide" Target="/ppt/slides/slide4.xml" Id="R88ca9d1dee434fa4" /><Relationship Type="http://schemas.openxmlformats.org/officeDocument/2006/relationships/slide" Target="/ppt/slides/slide5.xml" Id="Rb9deb43538a44b70" /><Relationship Type="http://schemas.openxmlformats.org/officeDocument/2006/relationships/slide" Target="/ppt/slides/slide6.xml" Id="R5a6d1447abeb4eba" /><Relationship Type="http://schemas.openxmlformats.org/officeDocument/2006/relationships/slide" Target="/ppt/slides/slide7.xml" Id="R0bfbb5506dba44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f934b2439134f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73c108eea144f4" /><Relationship Type="http://schemas.openxmlformats.org/officeDocument/2006/relationships/theme" Target="/ppt/slideMasters/theme/theme1.xml" Id="R046f9cefbb5f4b5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73c108eea144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8563f422642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a7f1784e10409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e73de11afe46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da7fc3230849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a29a739f6e40d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732cd241b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a69b9bb6864b2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HAAB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HAAB HOLDING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272 301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−677 201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−825 960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9 345 672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9 523 638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ANDRESEN HALVARD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Helleberget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7507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986 773 371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HAAB HOLDING AS</a:t>
            </a:r>
          </a:p>
        </p:txBody>
      </p:sp>
    </p:spTree>
  </p:cSld>
  <p:clrMapOvr>
    <a:masterClrMapping xmlns:a="http://schemas.openxmlformats.org/drawingml/2006/main"/>
  </p:clrMapOvr>
</p:sld>
</file>