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4b499e742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48c35172044d0"/>
  </p:sldMasterIdLst>
  <p:sldIdLst>
    <p:sldId xmlns:r="http://schemas.openxmlformats.org/officeDocument/2006/relationships" id="256" r:id="R515069e0b0944b1b"/>
    <p:sldId xmlns:r="http://schemas.openxmlformats.org/officeDocument/2006/relationships" id="257" r:id="Rc19c4622cd8543ac"/>
    <p:sldId xmlns:r="http://schemas.openxmlformats.org/officeDocument/2006/relationships" id="258" r:id="R0aed620a03eb4458"/>
    <p:sldId xmlns:r="http://schemas.openxmlformats.org/officeDocument/2006/relationships" id="259" r:id="R0db96d3e84774a9d"/>
    <p:sldId xmlns:r="http://schemas.openxmlformats.org/officeDocument/2006/relationships" id="260" r:id="Rfe52f06525f9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48c35172044d0" /><Relationship Type="http://schemas.openxmlformats.org/officeDocument/2006/relationships/slide" Target="/ppt/slides/slide1.xml" Id="R515069e0b0944b1b" /><Relationship Type="http://schemas.openxmlformats.org/officeDocument/2006/relationships/slide" Target="/ppt/slides/slide2.xml" Id="Rc19c4622cd8543ac" /><Relationship Type="http://schemas.openxmlformats.org/officeDocument/2006/relationships/slide" Target="/ppt/slides/slide3.xml" Id="R0aed620a03eb4458" /><Relationship Type="http://schemas.openxmlformats.org/officeDocument/2006/relationships/slide" Target="/ppt/slides/slide4.xml" Id="R0db96d3e84774a9d" /><Relationship Type="http://schemas.openxmlformats.org/officeDocument/2006/relationships/slide" Target="/ppt/slides/slide5.xml" Id="Rfe52f06525f9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7e83c850f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45542cbfd40f5" /><Relationship Type="http://schemas.openxmlformats.org/officeDocument/2006/relationships/theme" Target="/ppt/slideMasters/theme/theme1.xml" Id="R2c0aa6042303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145542cbfd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cae7ae938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cfec14e06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8ed874684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54a01669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b56abe6ba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DANSEFABRIKKEN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DANSEFABRIKKEN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