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ec6fa540c644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753456ce10456f"/>
  </p:sldMasterIdLst>
  <p:sldIdLst>
    <p:sldId xmlns:r="http://schemas.openxmlformats.org/officeDocument/2006/relationships" id="256" r:id="R302a123ced75491b"/>
    <p:sldId xmlns:r="http://schemas.openxmlformats.org/officeDocument/2006/relationships" id="257" r:id="Rbb89448d11764133"/>
    <p:sldId xmlns:r="http://schemas.openxmlformats.org/officeDocument/2006/relationships" id="258" r:id="R6eeaed7081484abd"/>
    <p:sldId xmlns:r="http://schemas.openxmlformats.org/officeDocument/2006/relationships" id="259" r:id="Rf400b660dafb4a84"/>
    <p:sldId xmlns:r="http://schemas.openxmlformats.org/officeDocument/2006/relationships" id="260" r:id="Ra68789c0e04c41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53456ce10456f" /><Relationship Type="http://schemas.openxmlformats.org/officeDocument/2006/relationships/slide" Target="/ppt/slides/slide1.xml" Id="R302a123ced75491b" /><Relationship Type="http://schemas.openxmlformats.org/officeDocument/2006/relationships/slide" Target="/ppt/slides/slide2.xml" Id="Rbb89448d11764133" /><Relationship Type="http://schemas.openxmlformats.org/officeDocument/2006/relationships/slide" Target="/ppt/slides/slide3.xml" Id="R6eeaed7081484abd" /><Relationship Type="http://schemas.openxmlformats.org/officeDocument/2006/relationships/slide" Target="/ppt/slides/slide4.xml" Id="Rf400b660dafb4a84" /><Relationship Type="http://schemas.openxmlformats.org/officeDocument/2006/relationships/slide" Target="/ppt/slides/slide5.xml" Id="Ra68789c0e04c41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d318c2474044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be1eb29bf4173" /><Relationship Type="http://schemas.openxmlformats.org/officeDocument/2006/relationships/theme" Target="/ppt/slideMasters/theme/theme1.xml" Id="Ra9a58e5c2a0046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2be1eb29bf41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493fd45e144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e82ea304048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f558b826944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aa989af03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c2f27c2e1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