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99bb172ae6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f822548b3d4e35"/>
  </p:sldMasterIdLst>
  <p:sldIdLst>
    <p:sldId xmlns:r="http://schemas.openxmlformats.org/officeDocument/2006/relationships" id="256" r:id="Rc04dd532ed4b40fa"/>
    <p:sldId xmlns:r="http://schemas.openxmlformats.org/officeDocument/2006/relationships" id="257" r:id="R34b7e3e5a00c4d20"/>
    <p:sldId xmlns:r="http://schemas.openxmlformats.org/officeDocument/2006/relationships" id="258" r:id="R719766ff4e0f40c2"/>
    <p:sldId xmlns:r="http://schemas.openxmlformats.org/officeDocument/2006/relationships" id="259" r:id="R7299f5027c9f49a3"/>
    <p:sldId xmlns:r="http://schemas.openxmlformats.org/officeDocument/2006/relationships" id="260" r:id="R5e530be128524b3f"/>
    <p:sldId xmlns:r="http://schemas.openxmlformats.org/officeDocument/2006/relationships" id="261" r:id="Ra893d774013f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822548b3d4e35" /><Relationship Type="http://schemas.openxmlformats.org/officeDocument/2006/relationships/slide" Target="/ppt/slides/slide1.xml" Id="Rc04dd532ed4b40fa" /><Relationship Type="http://schemas.openxmlformats.org/officeDocument/2006/relationships/slide" Target="/ppt/slides/slide2.xml" Id="R34b7e3e5a00c4d20" /><Relationship Type="http://schemas.openxmlformats.org/officeDocument/2006/relationships/slide" Target="/ppt/slides/slide3.xml" Id="R719766ff4e0f40c2" /><Relationship Type="http://schemas.openxmlformats.org/officeDocument/2006/relationships/slide" Target="/ppt/slides/slide4.xml" Id="R7299f5027c9f49a3" /><Relationship Type="http://schemas.openxmlformats.org/officeDocument/2006/relationships/slide" Target="/ppt/slides/slide5.xml" Id="R5e530be128524b3f" /><Relationship Type="http://schemas.openxmlformats.org/officeDocument/2006/relationships/slide" Target="/ppt/slides/slide6.xml" Id="Ra893d774013f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b24fe9008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b389027044926" /><Relationship Type="http://schemas.openxmlformats.org/officeDocument/2006/relationships/theme" Target="/ppt/slideMasters/theme/theme1.xml" Id="R42c23bd3a78c41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b38902704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63c8c6878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9b7a56d641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764d9ff6a4e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ba6e2a7ff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70a1f453f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9bf5f3164f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