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aa87d4f2e543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e34ba82664935"/>
  </p:sldMasterIdLst>
  <p:sldIdLst>
    <p:sldId xmlns:r="http://schemas.openxmlformats.org/officeDocument/2006/relationships" id="256" r:id="Rd590ff8fb5eb46b6"/>
    <p:sldId xmlns:r="http://schemas.openxmlformats.org/officeDocument/2006/relationships" id="257" r:id="Rf7e3a4f72394443c"/>
    <p:sldId xmlns:r="http://schemas.openxmlformats.org/officeDocument/2006/relationships" id="258" r:id="Re8f689723fad43f4"/>
    <p:sldId xmlns:r="http://schemas.openxmlformats.org/officeDocument/2006/relationships" id="259" r:id="Rc8c4801fd6504612"/>
    <p:sldId xmlns:r="http://schemas.openxmlformats.org/officeDocument/2006/relationships" id="260" r:id="R7cb369f249d942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e34ba82664935" /><Relationship Type="http://schemas.openxmlformats.org/officeDocument/2006/relationships/slide" Target="/ppt/slides/slide1.xml" Id="Rd590ff8fb5eb46b6" /><Relationship Type="http://schemas.openxmlformats.org/officeDocument/2006/relationships/slide" Target="/ppt/slides/slide2.xml" Id="Rf7e3a4f72394443c" /><Relationship Type="http://schemas.openxmlformats.org/officeDocument/2006/relationships/slide" Target="/ppt/slides/slide3.xml" Id="Re8f689723fad43f4" /><Relationship Type="http://schemas.openxmlformats.org/officeDocument/2006/relationships/slide" Target="/ppt/slides/slide4.xml" Id="Rc8c4801fd6504612" /><Relationship Type="http://schemas.openxmlformats.org/officeDocument/2006/relationships/slide" Target="/ppt/slides/slide5.xml" Id="R7cb369f249d942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df71c9c2f4e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3904433cb433d" /><Relationship Type="http://schemas.openxmlformats.org/officeDocument/2006/relationships/theme" Target="/ppt/slideMasters/theme/theme1.xml" Id="Rbb94b19bf4b643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3904433cb43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acffcf6d34a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525c9cdb8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586f575cc4f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1e3e6cb3c4c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349ba4484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SJØBODUTVIKLING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SJØBODUTVIKLING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