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329061045748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4786649c204a30"/>
  </p:sldMasterIdLst>
  <p:sldIdLst>
    <p:sldId xmlns:r="http://schemas.openxmlformats.org/officeDocument/2006/relationships" id="256" r:id="Ra70e877a6f274990"/>
    <p:sldId xmlns:r="http://schemas.openxmlformats.org/officeDocument/2006/relationships" id="257" r:id="R40bd6dfafea2493e"/>
    <p:sldId xmlns:r="http://schemas.openxmlformats.org/officeDocument/2006/relationships" id="258" r:id="R325fcf90d938447b"/>
    <p:sldId xmlns:r="http://schemas.openxmlformats.org/officeDocument/2006/relationships" id="259" r:id="Reec3255f40de443a"/>
    <p:sldId xmlns:r="http://schemas.openxmlformats.org/officeDocument/2006/relationships" id="260" r:id="Rcac0b5dbb80c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786649c204a30" /><Relationship Type="http://schemas.openxmlformats.org/officeDocument/2006/relationships/slide" Target="/ppt/slides/slide1.xml" Id="Ra70e877a6f274990" /><Relationship Type="http://schemas.openxmlformats.org/officeDocument/2006/relationships/slide" Target="/ppt/slides/slide2.xml" Id="R40bd6dfafea2493e" /><Relationship Type="http://schemas.openxmlformats.org/officeDocument/2006/relationships/slide" Target="/ppt/slides/slide3.xml" Id="R325fcf90d938447b" /><Relationship Type="http://schemas.openxmlformats.org/officeDocument/2006/relationships/slide" Target="/ppt/slides/slide4.xml" Id="Reec3255f40de443a" /><Relationship Type="http://schemas.openxmlformats.org/officeDocument/2006/relationships/slide" Target="/ppt/slides/slide5.xml" Id="Rcac0b5dbb80c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87fda1b7524d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6d3964a654843" /><Relationship Type="http://schemas.openxmlformats.org/officeDocument/2006/relationships/theme" Target="/ppt/slideMasters/theme/theme1.xml" Id="R71d149766116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56d3964a6548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06c8d8d544e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f71f15d2840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f9c7dac15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c1e408bf8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59ebd8e41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