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cdfa606cdd48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4e557f78734be9"/>
  </p:sldMasterIdLst>
  <p:sldIdLst>
    <p:sldId xmlns:r="http://schemas.openxmlformats.org/officeDocument/2006/relationships" id="256" r:id="Rdb18f8df20bd428b"/>
    <p:sldId xmlns:r="http://schemas.openxmlformats.org/officeDocument/2006/relationships" id="257" r:id="R13d720e8da654e6d"/>
    <p:sldId xmlns:r="http://schemas.openxmlformats.org/officeDocument/2006/relationships" id="258" r:id="R87c569a936be44c2"/>
    <p:sldId xmlns:r="http://schemas.openxmlformats.org/officeDocument/2006/relationships" id="259" r:id="Rca717f2b42734f68"/>
    <p:sldId xmlns:r="http://schemas.openxmlformats.org/officeDocument/2006/relationships" id="260" r:id="R495df6bbd4d5488f"/>
    <p:sldId xmlns:r="http://schemas.openxmlformats.org/officeDocument/2006/relationships" id="261" r:id="R300a65f33034491a"/>
    <p:sldId xmlns:r="http://schemas.openxmlformats.org/officeDocument/2006/relationships" id="262" r:id="R36df2240051044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4e557f78734be9" /><Relationship Type="http://schemas.openxmlformats.org/officeDocument/2006/relationships/slide" Target="/ppt/slides/slide1.xml" Id="Rdb18f8df20bd428b" /><Relationship Type="http://schemas.openxmlformats.org/officeDocument/2006/relationships/slide" Target="/ppt/slides/slide2.xml" Id="R13d720e8da654e6d" /><Relationship Type="http://schemas.openxmlformats.org/officeDocument/2006/relationships/slide" Target="/ppt/slides/slide3.xml" Id="R87c569a936be44c2" /><Relationship Type="http://schemas.openxmlformats.org/officeDocument/2006/relationships/slide" Target="/ppt/slides/slide4.xml" Id="Rca717f2b42734f68" /><Relationship Type="http://schemas.openxmlformats.org/officeDocument/2006/relationships/slide" Target="/ppt/slides/slide5.xml" Id="R495df6bbd4d5488f" /><Relationship Type="http://schemas.openxmlformats.org/officeDocument/2006/relationships/slide" Target="/ppt/slides/slide6.xml" Id="R300a65f33034491a" /><Relationship Type="http://schemas.openxmlformats.org/officeDocument/2006/relationships/slide" Target="/ppt/slides/slide7.xml" Id="R36df2240051044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4eaed9de2543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e5d3bf8ec416f" /><Relationship Type="http://schemas.openxmlformats.org/officeDocument/2006/relationships/theme" Target="/ppt/slideMasters/theme/theme1.xml" Id="R1a415339dbeb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ae5d3bf8ec41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fde1e00f1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cea31b2db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7ec88346142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86f0542b44f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cf0531473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88043cb8248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5471dd20c45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GRØNDAHL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590 793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−114 703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24 976 444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121 034 177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144 203 008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PER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986 929 274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GRØNDAHL HOLDING AS</a:t>
            </a:r>
          </a:p>
        </p:txBody>
      </p:sp>
    </p:spTree>
  </p:cSld>
  <p:clrMapOvr>
    <a:masterClrMapping xmlns:a="http://schemas.openxmlformats.org/drawingml/2006/main"/>
  </p:clrMapOvr>
</p:sld>
</file>