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d5bab166ec4f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299096a30048dd"/>
  </p:sldMasterIdLst>
  <p:sldIdLst>
    <p:sldId xmlns:r="http://schemas.openxmlformats.org/officeDocument/2006/relationships" id="256" r:id="Reca98eafb55548bd"/>
    <p:sldId xmlns:r="http://schemas.openxmlformats.org/officeDocument/2006/relationships" id="257" r:id="Re64e98d1a0134a01"/>
    <p:sldId xmlns:r="http://schemas.openxmlformats.org/officeDocument/2006/relationships" id="258" r:id="Ra62f662593b14d08"/>
    <p:sldId xmlns:r="http://schemas.openxmlformats.org/officeDocument/2006/relationships" id="259" r:id="Rdd40a015ac204fc0"/>
    <p:sldId xmlns:r="http://schemas.openxmlformats.org/officeDocument/2006/relationships" id="260" r:id="Reab1f91355494b30"/>
    <p:sldId xmlns:r="http://schemas.openxmlformats.org/officeDocument/2006/relationships" id="261" r:id="Rdcd516b947694fa4"/>
    <p:sldId xmlns:r="http://schemas.openxmlformats.org/officeDocument/2006/relationships" id="262" r:id="Rfa3d12528e1a4b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299096a30048dd" /><Relationship Type="http://schemas.openxmlformats.org/officeDocument/2006/relationships/slide" Target="/ppt/slides/slide1.xml" Id="Reca98eafb55548bd" /><Relationship Type="http://schemas.openxmlformats.org/officeDocument/2006/relationships/slide" Target="/ppt/slides/slide2.xml" Id="Re64e98d1a0134a01" /><Relationship Type="http://schemas.openxmlformats.org/officeDocument/2006/relationships/slide" Target="/ppt/slides/slide3.xml" Id="Ra62f662593b14d08" /><Relationship Type="http://schemas.openxmlformats.org/officeDocument/2006/relationships/slide" Target="/ppt/slides/slide4.xml" Id="Rdd40a015ac204fc0" /><Relationship Type="http://schemas.openxmlformats.org/officeDocument/2006/relationships/slide" Target="/ppt/slides/slide5.xml" Id="Reab1f91355494b30" /><Relationship Type="http://schemas.openxmlformats.org/officeDocument/2006/relationships/slide" Target="/ppt/slides/slide6.xml" Id="Rdcd516b947694fa4" /><Relationship Type="http://schemas.openxmlformats.org/officeDocument/2006/relationships/slide" Target="/ppt/slides/slide7.xml" Id="Rfa3d12528e1a4b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899abcdc9f48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668db65df483f" /><Relationship Type="http://schemas.openxmlformats.org/officeDocument/2006/relationships/theme" Target="/ppt/slideMasters/theme/theme1.xml" Id="R76bdaa6e349647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9668db65df48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10570a00446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3404e2a6e4e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f954e3c0b49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979931de345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51b8a535649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1487cf2c54d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45c7506b648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NORWEGIAN DEVELOPERS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NORWEGIAN DEVELOPERS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15 385 464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794 106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16 154 106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BURNHAM PHILIP MICHAEL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FROSTAD SIMEN G.KITTILSEN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OLLMAR ROLF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ZAPFFE NILS JØRGEN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ROGNSTAD IVAR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KENTECH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ndc@developers.no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986 936 521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