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ff2179314246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bf8e9bc69a54258"/>
  </p:sldMasterIdLst>
  <p:sldIdLst>
    <p:sldId xmlns:r="http://schemas.openxmlformats.org/officeDocument/2006/relationships" id="256" r:id="Rca614e9c92c64eb4"/>
    <p:sldId xmlns:r="http://schemas.openxmlformats.org/officeDocument/2006/relationships" id="257" r:id="R41840d64da784804"/>
    <p:sldId xmlns:r="http://schemas.openxmlformats.org/officeDocument/2006/relationships" id="258" r:id="Rc618d918d0ed42a4"/>
    <p:sldId xmlns:r="http://schemas.openxmlformats.org/officeDocument/2006/relationships" id="259" r:id="Ref8af96261ce4374"/>
    <p:sldId xmlns:r="http://schemas.openxmlformats.org/officeDocument/2006/relationships" id="260" r:id="R6dd2b540c5384027"/>
    <p:sldId xmlns:r="http://schemas.openxmlformats.org/officeDocument/2006/relationships" id="261" r:id="R6d58ff21f42e4e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f8e9bc69a54258" /><Relationship Type="http://schemas.openxmlformats.org/officeDocument/2006/relationships/slide" Target="/ppt/slides/slide1.xml" Id="Rca614e9c92c64eb4" /><Relationship Type="http://schemas.openxmlformats.org/officeDocument/2006/relationships/slide" Target="/ppt/slides/slide2.xml" Id="R41840d64da784804" /><Relationship Type="http://schemas.openxmlformats.org/officeDocument/2006/relationships/slide" Target="/ppt/slides/slide3.xml" Id="Rc618d918d0ed42a4" /><Relationship Type="http://schemas.openxmlformats.org/officeDocument/2006/relationships/slide" Target="/ppt/slides/slide4.xml" Id="Ref8af96261ce4374" /><Relationship Type="http://schemas.openxmlformats.org/officeDocument/2006/relationships/slide" Target="/ppt/slides/slide5.xml" Id="R6dd2b540c5384027" /><Relationship Type="http://schemas.openxmlformats.org/officeDocument/2006/relationships/slide" Target="/ppt/slides/slide6.xml" Id="R6d58ff21f42e4e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a4153e263d4f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803bf9a5b4260" /><Relationship Type="http://schemas.openxmlformats.org/officeDocument/2006/relationships/theme" Target="/ppt/slideMasters/theme/theme1.xml" Id="Re415344b10cf48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e803bf9a5b42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72861ca0045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978da6f9a41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6c735b2c24e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9011265adc41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f1e1ddcec47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978cee3ef48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ØBV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986 943 021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