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fbf2f96deee44b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37d07af5b7f4f0b"/>
  </p:sldMasterIdLst>
  <p:sldIdLst>
    <p:sldId xmlns:r="http://schemas.openxmlformats.org/officeDocument/2006/relationships" id="256" r:id="R40c0ff428cf8486f"/>
    <p:sldId xmlns:r="http://schemas.openxmlformats.org/officeDocument/2006/relationships" id="257" r:id="R270ad480a81841c1"/>
    <p:sldId xmlns:r="http://schemas.openxmlformats.org/officeDocument/2006/relationships" id="258" r:id="R9cc65062b3474515"/>
    <p:sldId xmlns:r="http://schemas.openxmlformats.org/officeDocument/2006/relationships" id="259" r:id="R45c8677da84e461d"/>
    <p:sldId xmlns:r="http://schemas.openxmlformats.org/officeDocument/2006/relationships" id="260" r:id="R44b7493a16d746c0"/>
    <p:sldId xmlns:r="http://schemas.openxmlformats.org/officeDocument/2006/relationships" id="261" r:id="R01d1315bc8374211"/>
    <p:sldId xmlns:r="http://schemas.openxmlformats.org/officeDocument/2006/relationships" id="262" r:id="R5f9955efb6024e7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37d07af5b7f4f0b" /><Relationship Type="http://schemas.openxmlformats.org/officeDocument/2006/relationships/slide" Target="/ppt/slides/slide1.xml" Id="R40c0ff428cf8486f" /><Relationship Type="http://schemas.openxmlformats.org/officeDocument/2006/relationships/slide" Target="/ppt/slides/slide2.xml" Id="R270ad480a81841c1" /><Relationship Type="http://schemas.openxmlformats.org/officeDocument/2006/relationships/slide" Target="/ppt/slides/slide3.xml" Id="R9cc65062b3474515" /><Relationship Type="http://schemas.openxmlformats.org/officeDocument/2006/relationships/slide" Target="/ppt/slides/slide4.xml" Id="R45c8677da84e461d" /><Relationship Type="http://schemas.openxmlformats.org/officeDocument/2006/relationships/slide" Target="/ppt/slides/slide5.xml" Id="R44b7493a16d746c0" /><Relationship Type="http://schemas.openxmlformats.org/officeDocument/2006/relationships/slide" Target="/ppt/slides/slide6.xml" Id="R01d1315bc8374211" /><Relationship Type="http://schemas.openxmlformats.org/officeDocument/2006/relationships/slide" Target="/ppt/slides/slide7.xml" Id="R5f9955efb6024e7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c9410f6344f4a3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bcf9ea387f48d9" /><Relationship Type="http://schemas.openxmlformats.org/officeDocument/2006/relationships/theme" Target="/ppt/slideMasters/theme/theme1.xml" Id="R165835fa1b244bc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6bcf9ea387f48d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a2dcdda0e2427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b8a10f286a4d4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74a8a50e4a4df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7203cf49bf47b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e12931005548d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f732a07aea4a5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e552240eda449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ØBV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ØBV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ØBV EIENDOM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ØBV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ØBV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ØBV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4 500 764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4 342 430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3 420 784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4 131 261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5 149 745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ØBV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CHRISTENSEN PER ANDREAS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FURUSTØL TERJE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ØBV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986 943 021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ØBV EIENDOM AS</a:t>
            </a:r>
          </a:p>
        </p:txBody>
      </p:sp>
    </p:spTree>
  </p:cSld>
  <p:clrMapOvr>
    <a:masterClrMapping xmlns:a="http://schemas.openxmlformats.org/drawingml/2006/main"/>
  </p:clrMapOvr>
</p:sld>
</file>