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ff69b699fd4b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99797ec73e4e4d"/>
  </p:sldMasterIdLst>
  <p:sldIdLst>
    <p:sldId xmlns:r="http://schemas.openxmlformats.org/officeDocument/2006/relationships" id="256" r:id="R7d3a37b85a4349a2"/>
    <p:sldId xmlns:r="http://schemas.openxmlformats.org/officeDocument/2006/relationships" id="257" r:id="R9e5cbfed2c5641bc"/>
    <p:sldId xmlns:r="http://schemas.openxmlformats.org/officeDocument/2006/relationships" id="258" r:id="Rabedf875ed5e4dcb"/>
    <p:sldId xmlns:r="http://schemas.openxmlformats.org/officeDocument/2006/relationships" id="259" r:id="R952ff2543aaf43c4"/>
    <p:sldId xmlns:r="http://schemas.openxmlformats.org/officeDocument/2006/relationships" id="260" r:id="Rcc3aeaab3c0e4d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99797ec73e4e4d" /><Relationship Type="http://schemas.openxmlformats.org/officeDocument/2006/relationships/slide" Target="/ppt/slides/slide1.xml" Id="R7d3a37b85a4349a2" /><Relationship Type="http://schemas.openxmlformats.org/officeDocument/2006/relationships/slide" Target="/ppt/slides/slide2.xml" Id="R9e5cbfed2c5641bc" /><Relationship Type="http://schemas.openxmlformats.org/officeDocument/2006/relationships/slide" Target="/ppt/slides/slide3.xml" Id="Rabedf875ed5e4dcb" /><Relationship Type="http://schemas.openxmlformats.org/officeDocument/2006/relationships/slide" Target="/ppt/slides/slide4.xml" Id="R952ff2543aaf43c4" /><Relationship Type="http://schemas.openxmlformats.org/officeDocument/2006/relationships/slide" Target="/ppt/slides/slide5.xml" Id="Rcc3aeaab3c0e4d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271ec80d544c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6f53da57c4852" /><Relationship Type="http://schemas.openxmlformats.org/officeDocument/2006/relationships/theme" Target="/ppt/slideMasters/theme/theme1.xml" Id="R36181457b35b49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c6f53da57c48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c738a258244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cdcfa34e54c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238a3ce254d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208ff47ad4e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5a2c1d45a40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OPPDAL FLIS OG SKIFER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FLIS OG SKIFER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OPPDAL FLIS OG SKIFER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FLIS OG SKIFER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FLIS OG SKIFER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FLIS OG SKIFER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986 949 542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FLIS OG SKIFER AS</a:t>
            </a:r>
          </a:p>
        </p:txBody>
      </p:sp>
    </p:spTree>
  </p:cSld>
  <p:clrMapOvr>
    <a:masterClrMapping xmlns:a="http://schemas.openxmlformats.org/drawingml/2006/main"/>
  </p:clrMapOvr>
</p:sld>
</file>